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50.xml" ContentType="application/vnd.openxmlformats-officedocument.presentationml.slide+xml"/>
  <Override PartName="/ppt/slides/slide60.xml" ContentType="application/vnd.openxmlformats-officedocument.presentationml.slide+xml"/>
  <Override PartName="/ppt/slideLayouts/slideLayout2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4" r:id="rId10"/>
    <p:sldId id="265" r:id="rId11"/>
    <p:sldId id="261" r:id="rId12"/>
    <p:sldId id="268" r:id="rId13"/>
    <p:sldId id="262" r:id="rId14"/>
    <p:sldId id="267" r:id="rId15"/>
    <p:sldId id="263" r:id="rId16"/>
    <p:sldId id="270" r:id="rId17"/>
    <p:sldId id="266" r:id="rId18"/>
  </p:sldIdLst>
  <p:sldSz cx="12192000" cy="6858000"/>
  <p:notesSz cx="6858000" cy="9144000"/>
  <p:embeddedFontLst>
    <p:embeddedFont>
      <p:font typeface="D2Coding" panose="020B0609020101020101" pitchFamily="49" charset="-127"/>
      <p:regular r:id="rId19"/>
      <p:bold r:id="rId20"/>
    </p:embeddedFont>
    <p:embeddedFont>
      <p:font typeface="D2Coding ligature" panose="020B0609020101020101" pitchFamily="49" charset="-127"/>
      <p:regular r:id="rId21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029D673-8FC8-4D94-B8D0-41CAF8F7644D}">
          <p14:sldIdLst>
            <p14:sldId id="256"/>
            <p14:sldId id="257"/>
            <p14:sldId id="258"/>
            <p14:sldId id="259"/>
          </p14:sldIdLst>
        </p14:section>
        <p14:section name="crawling" id="{DF2B46D3-739F-4FDC-B23D-E00E204E4532}">
          <p14:sldIdLst>
            <p14:sldId id="260"/>
            <p14:sldId id="264"/>
            <p14:sldId id="265"/>
            <p14:sldId id="261"/>
            <p14:sldId id="268"/>
            <p14:sldId id="262"/>
            <p14:sldId id="267"/>
          </p14:sldIdLst>
        </p14:section>
        <p14:section name="종료" id="{04E0FF37-EC8D-4665-9165-5AA9BBC949B6}">
          <p14:sldIdLst>
            <p14:sldId id="263"/>
            <p14:sldId id="27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6A995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285AC1-803C-D3A5-8151-5D6D50A89214}" v="2" dt="2023-08-07T16:41:08.915"/>
    <p1510:client id="{4DBAB7BA-EA12-1EC3-4EF7-014605FA01CE}" v="6" dt="2023-08-07T14:29:12.316"/>
    <p1510:client id="{BDCF9A8E-54AF-4064-8BD9-35EF7F39D88D}" v="127" dt="2023-08-08T06:50:39.028"/>
    <p1510:client id="{DEDECEBE-A421-CCAE-8DF6-46B6A0C9195B}" v="11" dt="2023-08-07T14:56:10.975"/>
    <p1510:client id="{E11072DB-D27A-4B11-80CE-3228B133FEBC}" v="2168" dt="2023-08-07T18:49:15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>
      <p:cViewPr>
        <p:scale>
          <a:sx n="75" d="100"/>
          <a:sy n="75" d="100"/>
        </p:scale>
        <p:origin x="-122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정 조" userId="6a53cac6c0691efd" providerId="LiveId" clId="{BDCF9A8E-54AF-4064-8BD9-35EF7F39D88D}"/>
    <pc:docChg chg="undo redo custSel mod modSld modMainMaster">
      <pc:chgData name="윤정 조" userId="6a53cac6c0691efd" providerId="LiveId" clId="{BDCF9A8E-54AF-4064-8BD9-35EF7F39D88D}" dt="2023-08-08T06:50:44.036" v="2024"/>
      <pc:docMkLst>
        <pc:docMk/>
      </pc:docMkLst>
      <pc:sldChg chg="addSp delSp modSp mod modTransition delAnim modAnim">
        <pc:chgData name="윤정 조" userId="6a53cac6c0691efd" providerId="LiveId" clId="{BDCF9A8E-54AF-4064-8BD9-35EF7F39D88D}" dt="2023-08-08T06:49:36.276" v="2023" actId="20577"/>
        <pc:sldMkLst>
          <pc:docMk/>
          <pc:sldMk cId="154761184" sldId="256"/>
        </pc:sldMkLst>
        <pc:spChg chg="del mod">
          <ac:chgData name="윤정 조" userId="6a53cac6c0691efd" providerId="LiveId" clId="{BDCF9A8E-54AF-4064-8BD9-35EF7F39D88D}" dt="2023-08-08T06:42:07.731" v="1391" actId="478"/>
          <ac:spMkLst>
            <pc:docMk/>
            <pc:sldMk cId="154761184" sldId="256"/>
            <ac:spMk id="2" creationId="{FAD5B909-5610-53E2-DBC7-F8F289C9370A}"/>
          </ac:spMkLst>
        </pc:spChg>
        <pc:spChg chg="add del mod">
          <ac:chgData name="윤정 조" userId="6a53cac6c0691efd" providerId="LiveId" clId="{BDCF9A8E-54AF-4064-8BD9-35EF7F39D88D}" dt="2023-08-08T06:08:56.923" v="311" actId="478"/>
          <ac:spMkLst>
            <pc:docMk/>
            <pc:sldMk cId="154761184" sldId="256"/>
            <ac:spMk id="3" creationId="{E6872DE0-9546-63C8-78D5-8BE013EA3A7C}"/>
          </ac:spMkLst>
        </pc:spChg>
        <pc:spChg chg="del mod">
          <ac:chgData name="윤정 조" userId="6a53cac6c0691efd" providerId="LiveId" clId="{BDCF9A8E-54AF-4064-8BD9-35EF7F39D88D}" dt="2023-08-08T05:47:44.049" v="103" actId="478"/>
          <ac:spMkLst>
            <pc:docMk/>
            <pc:sldMk cId="154761184" sldId="256"/>
            <ac:spMk id="4" creationId="{34F834DC-C07F-F4FA-403E-0220015BA867}"/>
          </ac:spMkLst>
        </pc:spChg>
        <pc:spChg chg="mod">
          <ac:chgData name="윤정 조" userId="6a53cac6c0691efd" providerId="LiveId" clId="{BDCF9A8E-54AF-4064-8BD9-35EF7F39D88D}" dt="2023-08-08T06:38:20.854" v="1342" actId="207"/>
          <ac:spMkLst>
            <pc:docMk/>
            <pc:sldMk cId="154761184" sldId="256"/>
            <ac:spMk id="5" creationId="{9FE8553A-900D-A00F-F2FF-8EECA89FE184}"/>
          </ac:spMkLst>
        </pc:spChg>
        <pc:spChg chg="mod">
          <ac:chgData name="윤정 조" userId="6a53cac6c0691efd" providerId="LiveId" clId="{BDCF9A8E-54AF-4064-8BD9-35EF7F39D88D}" dt="2023-08-08T06:49:36.276" v="2023" actId="20577"/>
          <ac:spMkLst>
            <pc:docMk/>
            <pc:sldMk cId="154761184" sldId="256"/>
            <ac:spMk id="6" creationId="{083DB692-4412-4097-B6AA-690BEA1E7F6E}"/>
          </ac:spMkLst>
        </pc:spChg>
        <pc:spChg chg="add del mod ord">
          <ac:chgData name="윤정 조" userId="6a53cac6c0691efd" providerId="LiveId" clId="{BDCF9A8E-54AF-4064-8BD9-35EF7F39D88D}" dt="2023-08-08T06:40:56.122" v="1382" actId="478"/>
          <ac:spMkLst>
            <pc:docMk/>
            <pc:sldMk cId="154761184" sldId="256"/>
            <ac:spMk id="7" creationId="{778D8967-01B7-A544-DAE6-297DAB31A2B3}"/>
          </ac:spMkLst>
        </pc:spChg>
        <pc:spChg chg="mod">
          <ac:chgData name="윤정 조" userId="6a53cac6c0691efd" providerId="LiveId" clId="{BDCF9A8E-54AF-4064-8BD9-35EF7F39D88D}" dt="2023-08-08T06:20:25.537" v="399"/>
          <ac:spMkLst>
            <pc:docMk/>
            <pc:sldMk cId="154761184" sldId="256"/>
            <ac:spMk id="9" creationId="{D54CA53F-2AFF-AC85-45FA-BFA95A771C32}"/>
          </ac:spMkLst>
        </pc:spChg>
        <pc:spChg chg="mod">
          <ac:chgData name="윤정 조" userId="6a53cac6c0691efd" providerId="LiveId" clId="{BDCF9A8E-54AF-4064-8BD9-35EF7F39D88D}" dt="2023-08-08T06:20:25.537" v="399"/>
          <ac:spMkLst>
            <pc:docMk/>
            <pc:sldMk cId="154761184" sldId="256"/>
            <ac:spMk id="10" creationId="{90C317F2-01E3-0199-1A1B-67500A4DC221}"/>
          </ac:spMkLst>
        </pc:spChg>
        <pc:spChg chg="mod">
          <ac:chgData name="윤정 조" userId="6a53cac6c0691efd" providerId="LiveId" clId="{BDCF9A8E-54AF-4064-8BD9-35EF7F39D88D}" dt="2023-08-08T06:20:25.537" v="399"/>
          <ac:spMkLst>
            <pc:docMk/>
            <pc:sldMk cId="154761184" sldId="256"/>
            <ac:spMk id="11" creationId="{32ACC38C-AF62-550C-171C-9C7960082CD7}"/>
          </ac:spMkLst>
        </pc:spChg>
        <pc:spChg chg="mod">
          <ac:chgData name="윤정 조" userId="6a53cac6c0691efd" providerId="LiveId" clId="{BDCF9A8E-54AF-4064-8BD9-35EF7F39D88D}" dt="2023-08-08T06:20:25.537" v="399"/>
          <ac:spMkLst>
            <pc:docMk/>
            <pc:sldMk cId="154761184" sldId="256"/>
            <ac:spMk id="12" creationId="{8E6A7C31-FA0D-E3A6-3C33-5A4B073CA4E4}"/>
          </ac:spMkLst>
        </pc:spChg>
        <pc:spChg chg="mod">
          <ac:chgData name="윤정 조" userId="6a53cac6c0691efd" providerId="LiveId" clId="{BDCF9A8E-54AF-4064-8BD9-35EF7F39D88D}" dt="2023-08-08T06:20:25.537" v="399"/>
          <ac:spMkLst>
            <pc:docMk/>
            <pc:sldMk cId="154761184" sldId="256"/>
            <ac:spMk id="13" creationId="{DAF5D0ED-7604-6957-3C36-1AB25FF620DB}"/>
          </ac:spMkLst>
        </pc:spChg>
        <pc:spChg chg="mod">
          <ac:chgData name="윤정 조" userId="6a53cac6c0691efd" providerId="LiveId" clId="{BDCF9A8E-54AF-4064-8BD9-35EF7F39D88D}" dt="2023-08-08T06:26:33.872" v="615"/>
          <ac:spMkLst>
            <pc:docMk/>
            <pc:sldMk cId="154761184" sldId="256"/>
            <ac:spMk id="15" creationId="{899D5B07-6775-34BC-7962-F7137812DA46}"/>
          </ac:spMkLst>
        </pc:spChg>
        <pc:spChg chg="mod">
          <ac:chgData name="윤정 조" userId="6a53cac6c0691efd" providerId="LiveId" clId="{BDCF9A8E-54AF-4064-8BD9-35EF7F39D88D}" dt="2023-08-08T06:26:33.872" v="615"/>
          <ac:spMkLst>
            <pc:docMk/>
            <pc:sldMk cId="154761184" sldId="256"/>
            <ac:spMk id="16" creationId="{552C19AD-804A-6DD1-BD68-F64C6EFD9B1C}"/>
          </ac:spMkLst>
        </pc:spChg>
        <pc:spChg chg="mod">
          <ac:chgData name="윤정 조" userId="6a53cac6c0691efd" providerId="LiveId" clId="{BDCF9A8E-54AF-4064-8BD9-35EF7F39D88D}" dt="2023-08-08T06:26:33.872" v="615"/>
          <ac:spMkLst>
            <pc:docMk/>
            <pc:sldMk cId="154761184" sldId="256"/>
            <ac:spMk id="17" creationId="{54594942-7427-F9D7-1148-7B8EB27E552A}"/>
          </ac:spMkLst>
        </pc:spChg>
        <pc:spChg chg="mod">
          <ac:chgData name="윤정 조" userId="6a53cac6c0691efd" providerId="LiveId" clId="{BDCF9A8E-54AF-4064-8BD9-35EF7F39D88D}" dt="2023-08-08T06:26:33.872" v="615"/>
          <ac:spMkLst>
            <pc:docMk/>
            <pc:sldMk cId="154761184" sldId="256"/>
            <ac:spMk id="18" creationId="{875ECA3F-8F07-96CB-8F6A-FC831EDDDEE3}"/>
          </ac:spMkLst>
        </pc:spChg>
        <pc:spChg chg="mod">
          <ac:chgData name="윤정 조" userId="6a53cac6c0691efd" providerId="LiveId" clId="{BDCF9A8E-54AF-4064-8BD9-35EF7F39D88D}" dt="2023-08-08T06:26:33.872" v="615"/>
          <ac:spMkLst>
            <pc:docMk/>
            <pc:sldMk cId="154761184" sldId="256"/>
            <ac:spMk id="19" creationId="{B189AAC6-AEB8-F48B-6BF2-66B7F823CBE4}"/>
          </ac:spMkLst>
        </pc:spChg>
        <pc:spChg chg="add del mod">
          <ac:chgData name="윤정 조" userId="6a53cac6c0691efd" providerId="LiveId" clId="{BDCF9A8E-54AF-4064-8BD9-35EF7F39D88D}" dt="2023-08-08T06:41:42.218" v="1386" actId="478"/>
          <ac:spMkLst>
            <pc:docMk/>
            <pc:sldMk cId="154761184" sldId="256"/>
            <ac:spMk id="20" creationId="{403495C4-002A-D8A5-27EF-136C4636C1BD}"/>
          </ac:spMkLst>
        </pc:spChg>
        <pc:spChg chg="add del mod">
          <ac:chgData name="윤정 조" userId="6a53cac6c0691efd" providerId="LiveId" clId="{BDCF9A8E-54AF-4064-8BD9-35EF7F39D88D}" dt="2023-08-08T06:42:13.229" v="1393" actId="478"/>
          <ac:spMkLst>
            <pc:docMk/>
            <pc:sldMk cId="154761184" sldId="256"/>
            <ac:spMk id="30" creationId="{A6B7704E-8272-B0C1-CA96-855DCCDD30C3}"/>
          </ac:spMkLst>
        </pc:spChg>
        <pc:spChg chg="add mod ord">
          <ac:chgData name="윤정 조" userId="6a53cac6c0691efd" providerId="LiveId" clId="{BDCF9A8E-54AF-4064-8BD9-35EF7F39D88D}" dt="2023-08-08T06:44:08.711" v="1480" actId="207"/>
          <ac:spMkLst>
            <pc:docMk/>
            <pc:sldMk cId="154761184" sldId="256"/>
            <ac:spMk id="31" creationId="{2E2F8911-3F87-9189-FCAC-0EB44A7BD6A4}"/>
          </ac:spMkLst>
        </pc:spChg>
        <pc:grpChg chg="add del mod">
          <ac:chgData name="윤정 조" userId="6a53cac6c0691efd" providerId="LiveId" clId="{BDCF9A8E-54AF-4064-8BD9-35EF7F39D88D}" dt="2023-08-08T06:25:12.920" v="604" actId="478"/>
          <ac:grpSpMkLst>
            <pc:docMk/>
            <pc:sldMk cId="154761184" sldId="256"/>
            <ac:grpSpMk id="8" creationId="{5B0C0B26-3C72-E4F1-8BA2-5D732ADA9BB8}"/>
          </ac:grpSpMkLst>
        </pc:grpChg>
        <pc:grpChg chg="add del mod">
          <ac:chgData name="윤정 조" userId="6a53cac6c0691efd" providerId="LiveId" clId="{BDCF9A8E-54AF-4064-8BD9-35EF7F39D88D}" dt="2023-08-08T06:34:32.806" v="1095" actId="478"/>
          <ac:grpSpMkLst>
            <pc:docMk/>
            <pc:sldMk cId="154761184" sldId="256"/>
            <ac:grpSpMk id="14" creationId="{D9F6E703-90F1-1073-D38C-E9F3E9A721B4}"/>
          </ac:grpSpMkLst>
        </pc:grpChg>
        <pc:picChg chg="add del mod">
          <ac:chgData name="윤정 조" userId="6a53cac6c0691efd" providerId="LiveId" clId="{BDCF9A8E-54AF-4064-8BD9-35EF7F39D88D}" dt="2023-08-08T06:40:32.235" v="1379" actId="478"/>
          <ac:picMkLst>
            <pc:docMk/>
            <pc:sldMk cId="154761184" sldId="256"/>
            <ac:picMk id="22" creationId="{426D64DA-D1B0-47B9-62C6-0BD683CF0CE0}"/>
          </ac:picMkLst>
        </pc:picChg>
        <pc:picChg chg="add mod">
          <ac:chgData name="윤정 조" userId="6a53cac6c0691efd" providerId="LiveId" clId="{BDCF9A8E-54AF-4064-8BD9-35EF7F39D88D}" dt="2023-08-08T06:42:25.630" v="1397" actId="1076"/>
          <ac:picMkLst>
            <pc:docMk/>
            <pc:sldMk cId="154761184" sldId="256"/>
            <ac:picMk id="24" creationId="{96CE5D85-7EA0-2507-E471-414DAC6393A1}"/>
          </ac:picMkLst>
        </pc:picChg>
        <pc:picChg chg="add mod">
          <ac:chgData name="윤정 조" userId="6a53cac6c0691efd" providerId="LiveId" clId="{BDCF9A8E-54AF-4064-8BD9-35EF7F39D88D}" dt="2023-08-08T06:42:21.625" v="1396" actId="1076"/>
          <ac:picMkLst>
            <pc:docMk/>
            <pc:sldMk cId="154761184" sldId="256"/>
            <ac:picMk id="26" creationId="{E3CEE048-5D77-DD70-5C39-02538C4ACAE2}"/>
          </ac:picMkLst>
        </pc:picChg>
        <pc:picChg chg="add mod ord">
          <ac:chgData name="윤정 조" userId="6a53cac6c0691efd" providerId="LiveId" clId="{BDCF9A8E-54AF-4064-8BD9-35EF7F39D88D}" dt="2023-08-08T06:42:00.648" v="1389" actId="167"/>
          <ac:picMkLst>
            <pc:docMk/>
            <pc:sldMk cId="154761184" sldId="256"/>
            <ac:picMk id="28" creationId="{34C9A39A-1D35-D687-62CB-A9E6B78F3997}"/>
          </ac:picMkLst>
        </pc:picChg>
      </pc:sldChg>
      <pc:sldChg chg="addSp delSp modSp mod modTransition">
        <pc:chgData name="윤정 조" userId="6a53cac6c0691efd" providerId="LiveId" clId="{BDCF9A8E-54AF-4064-8BD9-35EF7F39D88D}" dt="2023-08-08T06:46:28.853" v="2008" actId="167"/>
        <pc:sldMkLst>
          <pc:docMk/>
          <pc:sldMk cId="3090867455" sldId="257"/>
        </pc:sldMkLst>
        <pc:spChg chg="add del mod ord">
          <ac:chgData name="윤정 조" userId="6a53cac6c0691efd" providerId="LiveId" clId="{BDCF9A8E-54AF-4064-8BD9-35EF7F39D88D}" dt="2023-08-08T06:46:04.054" v="1901" actId="478"/>
          <ac:spMkLst>
            <pc:docMk/>
            <pc:sldMk cId="3090867455" sldId="257"/>
            <ac:spMk id="3" creationId="{5C434A54-8A4D-95A0-2A43-85714037E040}"/>
          </ac:spMkLst>
        </pc:spChg>
        <pc:spChg chg="del mod">
          <ac:chgData name="윤정 조" userId="6a53cac6c0691efd" providerId="LiveId" clId="{BDCF9A8E-54AF-4064-8BD9-35EF7F39D88D}" dt="2023-08-08T05:47:46.753" v="105" actId="478"/>
          <ac:spMkLst>
            <pc:docMk/>
            <pc:sldMk cId="3090867455" sldId="257"/>
            <ac:spMk id="4" creationId="{9FC7A9AF-9757-7485-89AB-113B9B8770DC}"/>
          </ac:spMkLst>
        </pc:spChg>
        <pc:spChg chg="mod">
          <ac:chgData name="윤정 조" userId="6a53cac6c0691efd" providerId="LiveId" clId="{BDCF9A8E-54AF-4064-8BD9-35EF7F39D88D}" dt="2023-08-08T06:11:15.373" v="331" actId="1076"/>
          <ac:spMkLst>
            <pc:docMk/>
            <pc:sldMk cId="3090867455" sldId="257"/>
            <ac:spMk id="5" creationId="{E830859C-4FA6-0276-FD4E-9AEC2FA5A805}"/>
          </ac:spMkLst>
        </pc:spChg>
        <pc:spChg chg="add mod ord">
          <ac:chgData name="윤정 조" userId="6a53cac6c0691efd" providerId="LiveId" clId="{BDCF9A8E-54AF-4064-8BD9-35EF7F39D88D}" dt="2023-08-08T06:46:28.853" v="2008" actId="167"/>
          <ac:spMkLst>
            <pc:docMk/>
            <pc:sldMk cId="3090867455" sldId="257"/>
            <ac:spMk id="6" creationId="{7F739937-74E4-A916-BADD-C51A39222676}"/>
          </ac:spMkLst>
        </pc:spChg>
        <pc:spChg chg="mod">
          <ac:chgData name="윤정 조" userId="6a53cac6c0691efd" providerId="LiveId" clId="{BDCF9A8E-54AF-4064-8BD9-35EF7F39D88D}" dt="2023-08-08T06:11:08.440" v="329" actId="1076"/>
          <ac:spMkLst>
            <pc:docMk/>
            <pc:sldMk cId="3090867455" sldId="257"/>
            <ac:spMk id="9" creationId="{6A8A9111-8322-D185-4EC7-1B82621BA29C}"/>
          </ac:spMkLst>
        </pc:spChg>
        <pc:spChg chg="mod">
          <ac:chgData name="윤정 조" userId="6a53cac6c0691efd" providerId="LiveId" clId="{BDCF9A8E-54AF-4064-8BD9-35EF7F39D88D}" dt="2023-08-08T06:11:13.066" v="330" actId="1076"/>
          <ac:spMkLst>
            <pc:docMk/>
            <pc:sldMk cId="3090867455" sldId="257"/>
            <ac:spMk id="11" creationId="{0D54C0AB-CE0F-6B40-127B-E3A243241DED}"/>
          </ac:spMkLst>
        </pc:spChg>
        <pc:spChg chg="mod topLvl">
          <ac:chgData name="윤정 조" userId="6a53cac6c0691efd" providerId="LiveId" clId="{BDCF9A8E-54AF-4064-8BD9-35EF7F39D88D}" dt="2023-08-08T06:36:56.885" v="1114" actId="207"/>
          <ac:spMkLst>
            <pc:docMk/>
            <pc:sldMk cId="3090867455" sldId="257"/>
            <ac:spMk id="12" creationId="{2C42B684-FA43-72E2-7EC9-3907B262C67A}"/>
          </ac:spMkLst>
        </pc:spChg>
        <pc:spChg chg="mod topLvl">
          <ac:chgData name="윤정 조" userId="6a53cac6c0691efd" providerId="LiveId" clId="{BDCF9A8E-54AF-4064-8BD9-35EF7F39D88D}" dt="2023-08-08T06:36:43.581" v="1112" actId="165"/>
          <ac:spMkLst>
            <pc:docMk/>
            <pc:sldMk cId="3090867455" sldId="257"/>
            <ac:spMk id="13" creationId="{71E80BCC-32A6-4F34-E84F-FD6816ACF6B7}"/>
          </ac:spMkLst>
        </pc:spChg>
        <pc:spChg chg="mod topLvl">
          <ac:chgData name="윤정 조" userId="6a53cac6c0691efd" providerId="LiveId" clId="{BDCF9A8E-54AF-4064-8BD9-35EF7F39D88D}" dt="2023-08-08T06:36:45.250" v="1113" actId="165"/>
          <ac:spMkLst>
            <pc:docMk/>
            <pc:sldMk cId="3090867455" sldId="257"/>
            <ac:spMk id="16" creationId="{9D5DA4A5-48D0-BB78-1033-CE9D4F63C90B}"/>
          </ac:spMkLst>
        </pc:spChg>
        <pc:spChg chg="mod topLvl">
          <ac:chgData name="윤정 조" userId="6a53cac6c0691efd" providerId="LiveId" clId="{BDCF9A8E-54AF-4064-8BD9-35EF7F39D88D}" dt="2023-08-08T06:36:56.885" v="1114" actId="207"/>
          <ac:spMkLst>
            <pc:docMk/>
            <pc:sldMk cId="3090867455" sldId="257"/>
            <ac:spMk id="17" creationId="{F71ED257-5911-C864-E0DC-F4E46A0A0F7A}"/>
          </ac:spMkLst>
        </pc:spChg>
        <pc:spChg chg="mod topLvl">
          <ac:chgData name="윤정 조" userId="6a53cac6c0691efd" providerId="LiveId" clId="{BDCF9A8E-54AF-4064-8BD9-35EF7F39D88D}" dt="2023-08-08T06:36:35.430" v="1111" actId="207"/>
          <ac:spMkLst>
            <pc:docMk/>
            <pc:sldMk cId="3090867455" sldId="257"/>
            <ac:spMk id="20" creationId="{CC083ABD-4104-0609-A634-B4B42ED97D71}"/>
          </ac:spMkLst>
        </pc:spChg>
        <pc:spChg chg="mod topLvl">
          <ac:chgData name="윤정 조" userId="6a53cac6c0691efd" providerId="LiveId" clId="{BDCF9A8E-54AF-4064-8BD9-35EF7F39D88D}" dt="2023-08-08T06:36:35.430" v="1111" actId="207"/>
          <ac:spMkLst>
            <pc:docMk/>
            <pc:sldMk cId="3090867455" sldId="257"/>
            <ac:spMk id="21" creationId="{7B8F7593-8CC6-DEE3-D69E-DA3AB406D9EB}"/>
          </ac:spMkLst>
        </pc:spChg>
        <pc:spChg chg="mod topLvl">
          <ac:chgData name="윤정 조" userId="6a53cac6c0691efd" providerId="LiveId" clId="{BDCF9A8E-54AF-4064-8BD9-35EF7F39D88D}" dt="2023-08-08T06:36:35.430" v="1111" actId="207"/>
          <ac:spMkLst>
            <pc:docMk/>
            <pc:sldMk cId="3090867455" sldId="257"/>
            <ac:spMk id="22" creationId="{1C3CA736-C179-798B-E4B5-96F4906D031D}"/>
          </ac:spMkLst>
        </pc:spChg>
        <pc:spChg chg="mod topLvl">
          <ac:chgData name="윤정 조" userId="6a53cac6c0691efd" providerId="LiveId" clId="{BDCF9A8E-54AF-4064-8BD9-35EF7F39D88D}" dt="2023-08-08T06:36:35.430" v="1111" actId="207"/>
          <ac:spMkLst>
            <pc:docMk/>
            <pc:sldMk cId="3090867455" sldId="257"/>
            <ac:spMk id="23" creationId="{F3BEF131-5E5B-83CC-21D4-139CA49FD8CC}"/>
          </ac:spMkLst>
        </pc:spChg>
        <pc:spChg chg="mod topLvl">
          <ac:chgData name="윤정 조" userId="6a53cac6c0691efd" providerId="LiveId" clId="{BDCF9A8E-54AF-4064-8BD9-35EF7F39D88D}" dt="2023-08-08T06:36:35.430" v="1111" actId="207"/>
          <ac:spMkLst>
            <pc:docMk/>
            <pc:sldMk cId="3090867455" sldId="257"/>
            <ac:spMk id="24" creationId="{30A6B10E-AE7D-4038-5C05-30EA3B7B1087}"/>
          </ac:spMkLst>
        </pc:spChg>
        <pc:grpChg chg="add del mod">
          <ac:chgData name="윤정 조" userId="6a53cac6c0691efd" providerId="LiveId" clId="{BDCF9A8E-54AF-4064-8BD9-35EF7F39D88D}" dt="2023-08-08T06:36:35.430" v="1111" actId="207"/>
          <ac:grpSpMkLst>
            <pc:docMk/>
            <pc:sldMk cId="3090867455" sldId="257"/>
            <ac:grpSpMk id="2" creationId="{DF57394F-B6C1-3375-0F0C-DFBB0E900214}"/>
          </ac:grpSpMkLst>
        </pc:grpChg>
        <pc:grpChg chg="del mod">
          <ac:chgData name="윤정 조" userId="6a53cac6c0691efd" providerId="LiveId" clId="{BDCF9A8E-54AF-4064-8BD9-35EF7F39D88D}" dt="2023-08-08T06:36:43.581" v="1112" actId="165"/>
          <ac:grpSpMkLst>
            <pc:docMk/>
            <pc:sldMk cId="3090867455" sldId="257"/>
            <ac:grpSpMk id="14" creationId="{24D16EA5-4B6D-55CE-08E9-64ADC8351A9B}"/>
          </ac:grpSpMkLst>
        </pc:grpChg>
        <pc:grpChg chg="del mod">
          <ac:chgData name="윤정 조" userId="6a53cac6c0691efd" providerId="LiveId" clId="{BDCF9A8E-54AF-4064-8BD9-35EF7F39D88D}" dt="2023-08-08T06:36:45.250" v="1113" actId="165"/>
          <ac:grpSpMkLst>
            <pc:docMk/>
            <pc:sldMk cId="3090867455" sldId="257"/>
            <ac:grpSpMk id="15" creationId="{7340D15F-3BF4-E5A9-EDC0-86DF6A0EA200}"/>
          </ac:grpSpMkLst>
        </pc:grpChg>
      </pc:sldChg>
      <pc:sldChg chg="delSp modSp mod modTransition modClrScheme chgLayout">
        <pc:chgData name="윤정 조" userId="6a53cac6c0691efd" providerId="LiveId" clId="{BDCF9A8E-54AF-4064-8BD9-35EF7F39D88D}" dt="2023-08-08T05:49:58.917" v="138" actId="14838"/>
        <pc:sldMkLst>
          <pc:docMk/>
          <pc:sldMk cId="3632225376" sldId="258"/>
        </pc:sldMkLst>
        <pc:spChg chg="mod ord">
          <ac:chgData name="윤정 조" userId="6a53cac6c0691efd" providerId="LiveId" clId="{BDCF9A8E-54AF-4064-8BD9-35EF7F39D88D}" dt="2023-08-08T05:49:58.917" v="138" actId="14838"/>
          <ac:spMkLst>
            <pc:docMk/>
            <pc:sldMk cId="3632225376" sldId="258"/>
            <ac:spMk id="2" creationId="{6C955CBE-451D-54AD-505F-B609701B60F1}"/>
          </ac:spMkLst>
        </pc:spChg>
        <pc:spChg chg="mod">
          <ac:chgData name="윤정 조" userId="6a53cac6c0691efd" providerId="LiveId" clId="{BDCF9A8E-54AF-4064-8BD9-35EF7F39D88D}" dt="2023-08-08T05:49:58.917" v="138" actId="14838"/>
          <ac:spMkLst>
            <pc:docMk/>
            <pc:sldMk cId="3632225376" sldId="258"/>
            <ac:spMk id="4" creationId="{9AA425FD-F0E9-9636-F36D-8256C9924F68}"/>
          </ac:spMkLst>
        </pc:spChg>
        <pc:spChg chg="mod">
          <ac:chgData name="윤정 조" userId="6a53cac6c0691efd" providerId="LiveId" clId="{BDCF9A8E-54AF-4064-8BD9-35EF7F39D88D}" dt="2023-08-08T05:49:58.917" v="138" actId="14838"/>
          <ac:spMkLst>
            <pc:docMk/>
            <pc:sldMk cId="3632225376" sldId="258"/>
            <ac:spMk id="5" creationId="{F3497C9D-0B3F-0DA8-6F58-A73A8B8BC809}"/>
          </ac:spMkLst>
        </pc:spChg>
        <pc:spChg chg="mod">
          <ac:chgData name="윤정 조" userId="6a53cac6c0691efd" providerId="LiveId" clId="{BDCF9A8E-54AF-4064-8BD9-35EF7F39D88D}" dt="2023-08-08T05:49:58.917" v="138" actId="14838"/>
          <ac:spMkLst>
            <pc:docMk/>
            <pc:sldMk cId="3632225376" sldId="258"/>
            <ac:spMk id="6" creationId="{1054942A-1B79-FC86-C5D6-44E82B09E6C7}"/>
          </ac:spMkLst>
        </pc:spChg>
        <pc:spChg chg="del mod">
          <ac:chgData name="윤정 조" userId="6a53cac6c0691efd" providerId="LiveId" clId="{BDCF9A8E-54AF-4064-8BD9-35EF7F39D88D}" dt="2023-08-08T05:48:47.080" v="131" actId="478"/>
          <ac:spMkLst>
            <pc:docMk/>
            <pc:sldMk cId="3632225376" sldId="258"/>
            <ac:spMk id="9" creationId="{F24BB510-753D-21B9-C12D-C0568406836B}"/>
          </ac:spMkLst>
        </pc:spChg>
      </pc:sldChg>
      <pc:sldChg chg="delSp modSp mod">
        <pc:chgData name="윤정 조" userId="6a53cac6c0691efd" providerId="LiveId" clId="{BDCF9A8E-54AF-4064-8BD9-35EF7F39D88D}" dt="2023-08-08T06:46:51.763" v="2009" actId="1076"/>
        <pc:sldMkLst>
          <pc:docMk/>
          <pc:sldMk cId="1869048316" sldId="259"/>
        </pc:sldMkLst>
        <pc:spChg chg="mod">
          <ac:chgData name="윤정 조" userId="6a53cac6c0691efd" providerId="LiveId" clId="{BDCF9A8E-54AF-4064-8BD9-35EF7F39D88D}" dt="2023-08-08T06:46:51.763" v="2009" actId="1076"/>
          <ac:spMkLst>
            <pc:docMk/>
            <pc:sldMk cId="1869048316" sldId="259"/>
            <ac:spMk id="2" creationId="{3310C57C-BAF0-F8CE-89A0-D68DE96C29F6}"/>
          </ac:spMkLst>
        </pc:spChg>
        <pc:spChg chg="del mod">
          <ac:chgData name="윤정 조" userId="6a53cac6c0691efd" providerId="LiveId" clId="{BDCF9A8E-54AF-4064-8BD9-35EF7F39D88D}" dt="2023-08-08T05:47:49.795" v="107" actId="478"/>
          <ac:spMkLst>
            <pc:docMk/>
            <pc:sldMk cId="1869048316" sldId="259"/>
            <ac:spMk id="21" creationId="{3E0E614F-DE7C-5F0E-D16B-556B1FD5FAD0}"/>
          </ac:spMkLst>
        </pc:spChg>
      </pc:sldChg>
      <pc:sldChg chg="delSp modSp mod">
        <pc:chgData name="윤정 조" userId="6a53cac6c0691efd" providerId="LiveId" clId="{BDCF9A8E-54AF-4064-8BD9-35EF7F39D88D}" dt="2023-08-08T05:47:51.963" v="109" actId="478"/>
        <pc:sldMkLst>
          <pc:docMk/>
          <pc:sldMk cId="1160913551" sldId="260"/>
        </pc:sldMkLst>
        <pc:spChg chg="del mod">
          <ac:chgData name="윤정 조" userId="6a53cac6c0691efd" providerId="LiveId" clId="{BDCF9A8E-54AF-4064-8BD9-35EF7F39D88D}" dt="2023-08-08T05:47:51.963" v="109" actId="478"/>
          <ac:spMkLst>
            <pc:docMk/>
            <pc:sldMk cId="1160913551" sldId="260"/>
            <ac:spMk id="6" creationId="{D8D573E2-4A25-A681-A1D2-55CE380D67BB}"/>
          </ac:spMkLst>
        </pc:spChg>
      </pc:sldChg>
      <pc:sldChg chg="delSp modSp mod">
        <pc:chgData name="윤정 조" userId="6a53cac6c0691efd" providerId="LiveId" clId="{BDCF9A8E-54AF-4064-8BD9-35EF7F39D88D}" dt="2023-08-08T05:47:58.809" v="115" actId="478"/>
        <pc:sldMkLst>
          <pc:docMk/>
          <pc:sldMk cId="3628494882" sldId="261"/>
        </pc:sldMkLst>
        <pc:spChg chg="del mod">
          <ac:chgData name="윤정 조" userId="6a53cac6c0691efd" providerId="LiveId" clId="{BDCF9A8E-54AF-4064-8BD9-35EF7F39D88D}" dt="2023-08-08T05:47:58.809" v="115" actId="478"/>
          <ac:spMkLst>
            <pc:docMk/>
            <pc:sldMk cId="3628494882" sldId="261"/>
            <ac:spMk id="4" creationId="{897ACED1-D982-051C-AD45-4FA51EFE4B7C}"/>
          </ac:spMkLst>
        </pc:spChg>
      </pc:sldChg>
      <pc:sldChg chg="delSp modSp mod">
        <pc:chgData name="윤정 조" userId="6a53cac6c0691efd" providerId="LiveId" clId="{BDCF9A8E-54AF-4064-8BD9-35EF7F39D88D}" dt="2023-08-08T05:48:03.197" v="119" actId="478"/>
        <pc:sldMkLst>
          <pc:docMk/>
          <pc:sldMk cId="1474164713" sldId="262"/>
        </pc:sldMkLst>
        <pc:spChg chg="del mod">
          <ac:chgData name="윤정 조" userId="6a53cac6c0691efd" providerId="LiveId" clId="{BDCF9A8E-54AF-4064-8BD9-35EF7F39D88D}" dt="2023-08-08T05:48:03.197" v="119" actId="478"/>
          <ac:spMkLst>
            <pc:docMk/>
            <pc:sldMk cId="1474164713" sldId="262"/>
            <ac:spMk id="6" creationId="{6076EA5D-D6B6-DFE7-8700-F334BF61CA8B}"/>
          </ac:spMkLst>
        </pc:spChg>
      </pc:sldChg>
      <pc:sldChg chg="delSp modSp mod">
        <pc:chgData name="윤정 조" userId="6a53cac6c0691efd" providerId="LiveId" clId="{BDCF9A8E-54AF-4064-8BD9-35EF7F39D88D}" dt="2023-08-08T05:48:08.687" v="123" actId="478"/>
        <pc:sldMkLst>
          <pc:docMk/>
          <pc:sldMk cId="243789633" sldId="263"/>
        </pc:sldMkLst>
        <pc:picChg chg="del mod">
          <ac:chgData name="윤정 조" userId="6a53cac6c0691efd" providerId="LiveId" clId="{BDCF9A8E-54AF-4064-8BD9-35EF7F39D88D}" dt="2023-08-08T05:48:08.687" v="123" actId="478"/>
          <ac:picMkLst>
            <pc:docMk/>
            <pc:sldMk cId="243789633" sldId="263"/>
            <ac:picMk id="4" creationId="{5DD1855C-BFAE-BF58-215E-4162A5AD0B21}"/>
          </ac:picMkLst>
        </pc:picChg>
      </pc:sldChg>
      <pc:sldChg chg="delSp modSp mod">
        <pc:chgData name="윤정 조" userId="6a53cac6c0691efd" providerId="LiveId" clId="{BDCF9A8E-54AF-4064-8BD9-35EF7F39D88D}" dt="2023-08-08T05:47:54.398" v="111" actId="478"/>
        <pc:sldMkLst>
          <pc:docMk/>
          <pc:sldMk cId="2805918661" sldId="264"/>
        </pc:sldMkLst>
        <pc:spChg chg="del mod">
          <ac:chgData name="윤정 조" userId="6a53cac6c0691efd" providerId="LiveId" clId="{BDCF9A8E-54AF-4064-8BD9-35EF7F39D88D}" dt="2023-08-08T05:47:54.398" v="111" actId="478"/>
          <ac:spMkLst>
            <pc:docMk/>
            <pc:sldMk cId="2805918661" sldId="264"/>
            <ac:spMk id="4" creationId="{0613E9FA-899B-50CF-305F-AB39ABD616E9}"/>
          </ac:spMkLst>
        </pc:spChg>
      </pc:sldChg>
      <pc:sldChg chg="delSp modSp mod">
        <pc:chgData name="윤정 조" userId="6a53cac6c0691efd" providerId="LiveId" clId="{BDCF9A8E-54AF-4064-8BD9-35EF7F39D88D}" dt="2023-08-08T05:47:56.728" v="113" actId="478"/>
        <pc:sldMkLst>
          <pc:docMk/>
          <pc:sldMk cId="3037597472" sldId="265"/>
        </pc:sldMkLst>
        <pc:spChg chg="del mod">
          <ac:chgData name="윤정 조" userId="6a53cac6c0691efd" providerId="LiveId" clId="{BDCF9A8E-54AF-4064-8BD9-35EF7F39D88D}" dt="2023-08-08T05:47:56.728" v="113" actId="478"/>
          <ac:spMkLst>
            <pc:docMk/>
            <pc:sldMk cId="3037597472" sldId="265"/>
            <ac:spMk id="4" creationId="{3640E9DA-99C5-9721-6D1F-B31E36A6558D}"/>
          </ac:spMkLst>
        </pc:spChg>
      </pc:sldChg>
      <pc:sldChg chg="delSp modSp mod">
        <pc:chgData name="윤정 조" userId="6a53cac6c0691efd" providerId="LiveId" clId="{BDCF9A8E-54AF-4064-8BD9-35EF7F39D88D}" dt="2023-08-08T06:29:11.377" v="738" actId="1076"/>
        <pc:sldMkLst>
          <pc:docMk/>
          <pc:sldMk cId="3938463557" sldId="266"/>
        </pc:sldMkLst>
        <pc:spChg chg="mod">
          <ac:chgData name="윤정 조" userId="6a53cac6c0691efd" providerId="LiveId" clId="{BDCF9A8E-54AF-4064-8BD9-35EF7F39D88D}" dt="2023-08-08T06:29:11.377" v="738" actId="1076"/>
          <ac:spMkLst>
            <pc:docMk/>
            <pc:sldMk cId="3938463557" sldId="266"/>
            <ac:spMk id="2" creationId="{64010BFE-6EFE-2A8C-C345-185C1F9B69BC}"/>
          </ac:spMkLst>
        </pc:spChg>
        <pc:spChg chg="mod">
          <ac:chgData name="윤정 조" userId="6a53cac6c0691efd" providerId="LiveId" clId="{BDCF9A8E-54AF-4064-8BD9-35EF7F39D88D}" dt="2023-08-08T06:28:41.370" v="737" actId="339"/>
          <ac:spMkLst>
            <pc:docMk/>
            <pc:sldMk cId="3938463557" sldId="266"/>
            <ac:spMk id="7" creationId="{E61600D2-C011-6B52-3089-BFC068A3F9F0}"/>
          </ac:spMkLst>
        </pc:spChg>
        <pc:picChg chg="del mod">
          <ac:chgData name="윤정 조" userId="6a53cac6c0691efd" providerId="LiveId" clId="{BDCF9A8E-54AF-4064-8BD9-35EF7F39D88D}" dt="2023-08-08T05:48:12.985" v="127" actId="478"/>
          <ac:picMkLst>
            <pc:docMk/>
            <pc:sldMk cId="3938463557" sldId="266"/>
            <ac:picMk id="4" creationId="{8DB81ED0-CBC7-A715-4E77-3A8FBA685B2D}"/>
          </ac:picMkLst>
        </pc:picChg>
      </pc:sldChg>
      <pc:sldChg chg="delSp modSp mod">
        <pc:chgData name="윤정 조" userId="6a53cac6c0691efd" providerId="LiveId" clId="{BDCF9A8E-54AF-4064-8BD9-35EF7F39D88D}" dt="2023-08-08T05:48:06.394" v="121" actId="478"/>
        <pc:sldMkLst>
          <pc:docMk/>
          <pc:sldMk cId="135819875" sldId="267"/>
        </pc:sldMkLst>
        <pc:picChg chg="del mod">
          <ac:chgData name="윤정 조" userId="6a53cac6c0691efd" providerId="LiveId" clId="{BDCF9A8E-54AF-4064-8BD9-35EF7F39D88D}" dt="2023-08-08T05:48:06.394" v="121" actId="478"/>
          <ac:picMkLst>
            <pc:docMk/>
            <pc:sldMk cId="135819875" sldId="267"/>
            <ac:picMk id="4" creationId="{D00A4E92-D436-2D93-338B-EA54B91F0419}"/>
          </ac:picMkLst>
        </pc:picChg>
      </pc:sldChg>
      <pc:sldChg chg="delSp modSp mod">
        <pc:chgData name="윤정 조" userId="6a53cac6c0691efd" providerId="LiveId" clId="{BDCF9A8E-54AF-4064-8BD9-35EF7F39D88D}" dt="2023-08-08T05:48:01.138" v="117" actId="478"/>
        <pc:sldMkLst>
          <pc:docMk/>
          <pc:sldMk cId="3015265253" sldId="268"/>
        </pc:sldMkLst>
        <pc:spChg chg="del mod">
          <ac:chgData name="윤정 조" userId="6a53cac6c0691efd" providerId="LiveId" clId="{BDCF9A8E-54AF-4064-8BD9-35EF7F39D88D}" dt="2023-08-08T05:48:01.138" v="117" actId="478"/>
          <ac:spMkLst>
            <pc:docMk/>
            <pc:sldMk cId="3015265253" sldId="268"/>
            <ac:spMk id="4" creationId="{50DF2133-54FC-3ECD-35F7-02376EE0BBB3}"/>
          </ac:spMkLst>
        </pc:spChg>
      </pc:sldChg>
      <pc:sldChg chg="delSp modSp mod">
        <pc:chgData name="윤정 조" userId="6a53cac6c0691efd" providerId="LiveId" clId="{BDCF9A8E-54AF-4064-8BD9-35EF7F39D88D}" dt="2023-08-08T05:48:11.195" v="125" actId="478"/>
        <pc:sldMkLst>
          <pc:docMk/>
          <pc:sldMk cId="3178829900" sldId="270"/>
        </pc:sldMkLst>
        <pc:picChg chg="del mod">
          <ac:chgData name="윤정 조" userId="6a53cac6c0691efd" providerId="LiveId" clId="{BDCF9A8E-54AF-4064-8BD9-35EF7F39D88D}" dt="2023-08-08T05:48:11.195" v="125" actId="478"/>
          <ac:picMkLst>
            <pc:docMk/>
            <pc:sldMk cId="3178829900" sldId="270"/>
            <ac:picMk id="4" creationId="{5DD1855C-BFAE-BF58-215E-4162A5AD0B21}"/>
          </ac:picMkLst>
        </pc:picChg>
      </pc:sldChg>
      <pc:sldMasterChg chg="modSldLayout">
        <pc:chgData name="윤정 조" userId="6a53cac6c0691efd" providerId="LiveId" clId="{BDCF9A8E-54AF-4064-8BD9-35EF7F39D88D}" dt="2023-08-08T05:48:42.930" v="129"/>
        <pc:sldMasterMkLst>
          <pc:docMk/>
          <pc:sldMasterMk cId="2312160111" sldId="2147483648"/>
        </pc:sldMasterMkLst>
        <pc:sldLayoutChg chg="addSp modSp mod">
          <pc:chgData name="윤정 조" userId="6a53cac6c0691efd" providerId="LiveId" clId="{BDCF9A8E-54AF-4064-8BD9-35EF7F39D88D}" dt="2023-08-08T05:47:32.057" v="100" actId="167"/>
          <pc:sldLayoutMkLst>
            <pc:docMk/>
            <pc:sldMasterMk cId="2312160111" sldId="2147483648"/>
            <pc:sldLayoutMk cId="875493976" sldId="2147483649"/>
          </pc:sldLayoutMkLst>
          <pc:spChg chg="add mod ord">
            <ac:chgData name="윤정 조" userId="6a53cac6c0691efd" providerId="LiveId" clId="{BDCF9A8E-54AF-4064-8BD9-35EF7F39D88D}" dt="2023-08-08T05:47:32.057" v="100" actId="167"/>
            <ac:spMkLst>
              <pc:docMk/>
              <pc:sldMasterMk cId="2312160111" sldId="2147483648"/>
              <pc:sldLayoutMk cId="875493976" sldId="2147483649"/>
              <ac:spMk id="7" creationId="{F87D56DC-D041-8ACF-622A-5D1B25A58853}"/>
            </ac:spMkLst>
          </pc:spChg>
        </pc:sldLayoutChg>
        <pc:sldLayoutChg chg="addSp modSp">
          <pc:chgData name="윤정 조" userId="6a53cac6c0691efd" providerId="LiveId" clId="{BDCF9A8E-54AF-4064-8BD9-35EF7F39D88D}" dt="2023-08-08T05:47:38.629" v="101"/>
          <pc:sldLayoutMkLst>
            <pc:docMk/>
            <pc:sldMasterMk cId="2312160111" sldId="2147483648"/>
            <pc:sldLayoutMk cId="1309034404" sldId="2147483650"/>
          </pc:sldLayoutMkLst>
          <pc:spChg chg="add mod">
            <ac:chgData name="윤정 조" userId="6a53cac6c0691efd" providerId="LiveId" clId="{BDCF9A8E-54AF-4064-8BD9-35EF7F39D88D}" dt="2023-08-08T05:47:38.629" v="101"/>
            <ac:spMkLst>
              <pc:docMk/>
              <pc:sldMasterMk cId="2312160111" sldId="2147483648"/>
              <pc:sldLayoutMk cId="1309034404" sldId="2147483650"/>
              <ac:spMk id="7" creationId="{844BF366-7A19-139B-92FE-84C64CAF54D5}"/>
            </ac:spMkLst>
          </pc:spChg>
        </pc:sldLayoutChg>
        <pc:sldLayoutChg chg="addSp modSp">
          <pc:chgData name="윤정 조" userId="6a53cac6c0691efd" providerId="LiveId" clId="{BDCF9A8E-54AF-4064-8BD9-35EF7F39D88D}" dt="2023-08-08T05:48:42.930" v="129"/>
          <pc:sldLayoutMkLst>
            <pc:docMk/>
            <pc:sldMasterMk cId="2312160111" sldId="2147483648"/>
            <pc:sldLayoutMk cId="3003853725" sldId="2147483655"/>
          </pc:sldLayoutMkLst>
          <pc:spChg chg="add mod">
            <ac:chgData name="윤정 조" userId="6a53cac6c0691efd" providerId="LiveId" clId="{BDCF9A8E-54AF-4064-8BD9-35EF7F39D88D}" dt="2023-08-08T05:48:42.930" v="129"/>
            <ac:spMkLst>
              <pc:docMk/>
              <pc:sldMasterMk cId="2312160111" sldId="2147483648"/>
              <pc:sldLayoutMk cId="3003853725" sldId="2147483655"/>
              <ac:spMk id="5" creationId="{1E1D6E69-3FC5-2253-F039-D6D23C75DCBB}"/>
            </ac:spMkLst>
          </pc:spChg>
        </pc:sldLayoutChg>
      </pc:sldMasterChg>
    </pc:docChg>
  </pc:docChgLst>
  <pc:docChgLst>
    <pc:chgData name="윤정 조" userId="6a53cac6c0691efd" providerId="LiveId" clId="{F68444F5-DFDB-4D9F-96A4-D229F8A4962C}"/>
    <pc:docChg chg="custSel modSld">
      <pc:chgData name="윤정 조" userId="6a53cac6c0691efd" providerId="LiveId" clId="{F68444F5-DFDB-4D9F-96A4-D229F8A4962C}" dt="2023-08-07T19:03:29.590" v="8" actId="478"/>
      <pc:docMkLst>
        <pc:docMk/>
      </pc:docMkLst>
      <pc:sldChg chg="delSp modSp mod">
        <pc:chgData name="윤정 조" userId="6a53cac6c0691efd" providerId="LiveId" clId="{F68444F5-DFDB-4D9F-96A4-D229F8A4962C}" dt="2023-08-07T19:03:29.590" v="8" actId="478"/>
        <pc:sldMkLst>
          <pc:docMk/>
          <pc:sldMk cId="154761184" sldId="256"/>
        </pc:sldMkLst>
        <pc:spChg chg="del mod">
          <ac:chgData name="윤정 조" userId="6a53cac6c0691efd" providerId="LiveId" clId="{F68444F5-DFDB-4D9F-96A4-D229F8A4962C}" dt="2023-08-07T19:03:29.590" v="8" actId="478"/>
          <ac:spMkLst>
            <pc:docMk/>
            <pc:sldMk cId="154761184" sldId="256"/>
            <ac:spMk id="3" creationId="{9916498E-1D36-325D-1B5C-61ADB683D6F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87D56DC-D041-8ACF-622A-5D1B25A588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183F2C-F179-9D43-52C0-B25E0AB4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DCE32-C0CE-2D68-C5D1-AA019FA04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56A23-8346-F70F-567B-8ECA5E18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EFE62D-1291-A28A-C40D-6B1B1FC9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D5129-4879-32E0-1301-305320E2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49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7CC21-A040-B2A1-B07E-C77EDB60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BF2348-12ED-74B2-8080-4FF8977E4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59905-05B1-486A-CB16-6D8324F3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D6660-8EEC-5159-75E8-93548A12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76A01-F114-89ED-00E9-27E3008C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6103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7CC21-A040-B2A1-B07E-C77EDB60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BF2348-12ED-74B2-8080-4FF8977E4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59905-05B1-486A-CB16-6D8324F3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D6660-8EEC-5159-75E8-93548A12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76A01-F114-89ED-00E9-27E3008C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61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540C77-A2C4-6F12-E86D-19ED90916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6B7194-C1F7-EB9B-8EAA-72270FC1F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EA73B-8770-5480-3A73-4E3F3918F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D3B23-49E9-D9F0-F5A1-A62372C4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97CD4-4811-73BA-023A-20E0AEC6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9346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540C77-A2C4-6F12-E86D-19ED90916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6B7194-C1F7-EB9B-8EAA-72270FC1F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EA73B-8770-5480-3A73-4E3F3918F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D3B23-49E9-D9F0-F5A1-A62372C4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97CD4-4811-73BA-023A-20E0AEC6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93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83F2C-F179-9D43-52C0-B25E0AB4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DCE32-C0CE-2D68-C5D1-AA019FA04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56A23-8346-F70F-567B-8ECA5E18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EFE62D-1291-A28A-C40D-6B1B1FC9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D5129-4879-32E0-1301-305320E2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4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120FB-DAD1-2AA9-7697-A01EE926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F2E73-9A5A-0977-7269-397E917E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2C4AE-018B-172E-EBCE-E512042D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9773E-36FD-61B0-437F-7AD32B15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7C361B-9930-D9E6-44BC-8BFB1A2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4BF366-7A19-139B-92FE-84C64CAF5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34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120FB-DAD1-2AA9-7697-A01EE926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F2E73-9A5A-0977-7269-397E917E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2C4AE-018B-172E-EBCE-E512042D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9773E-36FD-61B0-437F-7AD32B15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7C361B-9930-D9E6-44BC-8BFB1A2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34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D8645-E037-9087-02CE-3521B77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A023E5-7D04-431A-F68E-F50003E70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2C533-D249-C224-8E15-CF641F01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7A883-5BA5-3107-1385-DD71081B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05423-E102-FAA5-37A6-AF0A5712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01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D8645-E037-9087-02CE-3521B77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A023E5-7D04-431A-F68E-F50003E70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2C533-D249-C224-8E15-CF641F01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7A883-5BA5-3107-1385-DD71081B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05423-E102-FAA5-37A6-AF0A5712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CBDB9-5933-4867-FA9F-09273216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172D8-7F11-6E3E-F430-870241DEA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3877EC-146A-4EC3-D044-FD81265C0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7E11AA-95C2-FD64-7FF4-9479DDD94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3339C-6F6D-D3CF-45CA-E979F54F1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01A84D-CC2C-D4E1-1BE1-DAE8DCA2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749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CBDB9-5933-4867-FA9F-09273216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172D8-7F11-6E3E-F430-870241DEA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3877EC-146A-4EC3-D044-FD81265C0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7E11AA-95C2-FD64-7FF4-9479DDD94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3339C-6F6D-D3CF-45CA-E979F54F1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01A84D-CC2C-D4E1-1BE1-DAE8DCA2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7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41F07-81C7-A573-25E4-603A39D5A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5ABC0-F1D4-19F7-D723-90D36ADD0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AF89FA-C63A-41B7-E3CB-653A3D99E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3EDECF-CE04-B134-2986-509A34F2B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842E67-9853-B1DC-625C-55E61F670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0BE499-A05B-5846-30FC-E5FD2DD7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C1D063-D40B-B0CE-F081-A5C18BF7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85F9F2-E644-3B5A-819F-A91CEDB1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3139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41F07-81C7-A573-25E4-603A39D5A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5ABC0-F1D4-19F7-D723-90D36ADD0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AF89FA-C63A-41B7-E3CB-653A3D99E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3EDECF-CE04-B134-2986-509A34F2B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842E67-9853-B1DC-625C-55E61F670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0BE499-A05B-5846-30FC-E5FD2DD7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C1D063-D40B-B0CE-F081-A5C18BF7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85F9F2-E644-3B5A-819F-A91CEDB1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31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491BF-09DA-839C-2FB9-D336917E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DCFE31-5747-0E9E-BF80-39C5D19B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8CC6FC-6B72-C2BA-A40C-C3E20FAE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3013EC-CF83-C14B-3815-E3356633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488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491BF-09DA-839C-2FB9-D336917E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DCFE31-5747-0E9E-BF80-39C5D19B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8CC6FC-6B72-C2BA-A40C-C3E20FAE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3013EC-CF83-C14B-3815-E3356633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4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CB96CB-08D7-398E-6D91-FA6A360F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146A63-7A32-7E18-2ED2-F9DD691D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90229-2A32-6F3E-C5ED-418FE037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1D6E69-3FC5-2253-F039-D6D23C75DC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3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CB96CB-08D7-398E-6D91-FA6A360F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146A63-7A32-7E18-2ED2-F9DD691D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90229-2A32-6F3E-C5ED-418FE037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53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57F2-8B1D-2F9A-9E0A-5DD8ABFD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5A453-9D55-EF83-24F0-EE030447D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1F8E79-BC4F-EA77-E9AF-4DDD93FD7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3E9939-96D2-17BB-1B05-491B4B4DB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635858-5D1D-E4D0-C83A-CA3753E5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B9D67E-AB5C-E824-1B2C-5AEA2FF9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23765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57F2-8B1D-2F9A-9E0A-5DD8ABFD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5A453-9D55-EF83-24F0-EE030447D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1F8E79-BC4F-EA77-E9AF-4DDD93FD7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3E9939-96D2-17BB-1B05-491B4B4DB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635858-5D1D-E4D0-C83A-CA3753E5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B9D67E-AB5C-E824-1B2C-5AEA2FF9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23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C5CC8-536C-AD72-C1E1-4B4D8179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2A7D5C-EAD0-B451-D894-19178B8540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843C48-072E-0B51-DD65-814D10FAD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051BDB-1747-171C-2420-8FB83C97D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B545B-4071-1FA7-D01C-76460116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7B4CD-7CA3-D05E-A2BF-26FB265C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67193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C5CC8-536C-AD72-C1E1-4B4D8179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2A7D5C-EAD0-B451-D894-19178B8540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843C48-072E-0B51-DD65-814D10FAD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051BDB-1747-171C-2420-8FB83C97D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B545B-4071-1FA7-D01C-76460116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7B4CD-7CA3-D05E-A2BF-26FB265C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67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ED1E0F-52BC-41FC-D6C6-DF4F0D49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445FC-EF2F-C326-2426-8E601DAB4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FE2684-A45F-3808-D70E-F06383480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F177E-E077-424E-B0F9-914AF05976F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BC31C0-9E81-9DCE-F37B-3224E0035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3FA2B-FC46-9A63-A946-B01C8421F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6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ED1E0F-52BC-41FC-D6C6-DF4F0D49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445FC-EF2F-C326-2426-8E601DAB4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FE2684-A45F-3808-D70E-F06383480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F177E-E077-424E-B0F9-914AF05976FB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BC31C0-9E81-9DCE-F37B-3224E0035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3FA2B-FC46-9A63-A946-B01C8421F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09FEF-5698-4D15-861B-3C463B986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6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.png"/><Relationship Id="rId18" Type="http://schemas.openxmlformats.org/officeDocument/2006/relationships/slide" Target="slide10.xml"/><Relationship Id="rId3" Type="http://schemas.openxmlformats.org/officeDocument/2006/relationships/slide" Target="slide50.xml"/><Relationship Id="rId21" Type="http://schemas.openxmlformats.org/officeDocument/2006/relationships/slide" Target="slide11.xml"/><Relationship Id="rId7" Type="http://schemas.openxmlformats.org/officeDocument/2006/relationships/image" Target="../media/image50.png"/><Relationship Id="rId12" Type="http://schemas.openxmlformats.org/officeDocument/2006/relationships/slide" Target="slide8.xml"/><Relationship Id="rId17" Type="http://schemas.openxmlformats.org/officeDocument/2006/relationships/image" Target="../media/image12.png"/><Relationship Id="rId2" Type="http://schemas.openxmlformats.org/officeDocument/2006/relationships/image" Target="../media/image7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slide" Target="slide9.xml"/><Relationship Id="rId10" Type="http://schemas.openxmlformats.org/officeDocument/2006/relationships/image" Target="../media/image9.png"/><Relationship Id="rId19" Type="http://schemas.openxmlformats.org/officeDocument/2006/relationships/image" Target="../media/image12.png"/><Relationship Id="rId4" Type="http://schemas.openxmlformats.org/officeDocument/2006/relationships/image" Target="../media/image40.png"/><Relationship Id="rId9" Type="http://schemas.openxmlformats.org/officeDocument/2006/relationships/slide" Target="slide7.xml"/><Relationship Id="rId14" Type="http://schemas.openxmlformats.org/officeDocument/2006/relationships/image" Target="../media/image11.png"/><Relationship Id="rId2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sv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2F8911-3F87-9189-FCAC-0EB44A7BD6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친필, 폰트, 서예, 타이포그래피이(가) 표시된 사진&#10;&#10;자동 생성된 설명">
            <a:extLst>
              <a:ext uri="{FF2B5EF4-FFF2-40B4-BE49-F238E27FC236}">
                <a16:creationId xmlns:a16="http://schemas.microsoft.com/office/drawing/2014/main" id="{34C9A39A-1D35-D687-62CB-A9E6B78F3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67" y="2010517"/>
            <a:ext cx="8659175" cy="43531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E8553A-900D-A00F-F2FF-8EECA89FE184}"/>
              </a:ext>
            </a:extLst>
          </p:cNvPr>
          <p:cNvSpPr/>
          <p:nvPr/>
        </p:nvSpPr>
        <p:spPr>
          <a:xfrm flipV="1">
            <a:off x="1775591" y="4455180"/>
            <a:ext cx="12173384" cy="895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57000"/>
                </a:schemeClr>
              </a:gs>
              <a:gs pos="42000">
                <a:schemeClr val="accent2">
                  <a:lumMod val="40000"/>
                  <a:lumOff val="60000"/>
                  <a:alpha val="60000"/>
                </a:schemeClr>
              </a:gs>
              <a:gs pos="78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30000"/>
                  <a:lumOff val="70000"/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83DB692-4412-4097-B6AA-690BEA1E7F6E}"/>
              </a:ext>
            </a:extLst>
          </p:cNvPr>
          <p:cNvSpPr txBox="1">
            <a:spLocks/>
          </p:cNvSpPr>
          <p:nvPr/>
        </p:nvSpPr>
        <p:spPr>
          <a:xfrm>
            <a:off x="7431550" y="3275935"/>
            <a:ext cx="5774877" cy="69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isometricTopUp"/>
              <a:lightRig rig="threePt" dir="t"/>
            </a:scene3d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팀 정재석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조윤정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ko-KR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4" name="그림 23" descr="폰트, 타이포그래피, 친필, 그래픽이(가) 표시된 사진&#10;&#10;자동 생성된 설명">
            <a:extLst>
              <a:ext uri="{FF2B5EF4-FFF2-40B4-BE49-F238E27FC236}">
                <a16:creationId xmlns:a16="http://schemas.microsoft.com/office/drawing/2014/main" id="{96CE5D85-7EA0-2507-E471-414DAC639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30" y="1432256"/>
            <a:ext cx="5325739" cy="2407943"/>
          </a:xfrm>
          <a:prstGeom prst="rect">
            <a:avLst/>
          </a:prstGeom>
        </p:spPr>
      </p:pic>
      <p:pic>
        <p:nvPicPr>
          <p:cNvPr id="26" name="그림 25" descr="어둠, 블랙, 빛, 예술이(가) 표시된 사진&#10;&#10;자동 생성된 설명">
            <a:extLst>
              <a:ext uri="{FF2B5EF4-FFF2-40B4-BE49-F238E27FC236}">
                <a16:creationId xmlns:a16="http://schemas.microsoft.com/office/drawing/2014/main" id="{E3CEE048-5D77-DD70-5C39-02538C4A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423" y="1565669"/>
            <a:ext cx="10349446" cy="32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7EA5F-C989-536C-3580-77A371F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r>
              <a:rPr lang="ko-KR" altLang="en-US" dirty="0"/>
              <a:t>데이터 추출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3E2B191-FEF1-4EC3-3EC3-4CC802A7D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735" y="3429000"/>
            <a:ext cx="3253048" cy="259874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75BDE-8789-B4F8-B13A-C117643353C1}"/>
              </a:ext>
            </a:extLst>
          </p:cNvPr>
          <p:cNvSpPr txBox="1"/>
          <p:nvPr/>
        </p:nvSpPr>
        <p:spPr>
          <a:xfrm>
            <a:off x="381001" y="532963"/>
            <a:ext cx="109727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6.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파일 저장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'sise.csv’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저장될 파일명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 err="1">
                <a:solidFill>
                  <a:srgbClr val="6A9955"/>
                </a:solidFill>
                <a:latin typeface="Consolas" panose="020B0609020204030204" pitchFamily="49" charset="0"/>
              </a:rPr>
              <a:t>sise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파일이 있다면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헤더 제외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'utf-8-sig'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파일이 없다면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헤더 포함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'utf-8-sig'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페이지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내용 개체 틀 7">
            <a:extLst>
              <a:ext uri="{FF2B5EF4-FFF2-40B4-BE49-F238E27FC236}">
                <a16:creationId xmlns:a16="http://schemas.microsoft.com/office/drawing/2014/main" id="{055EC478-CC60-4843-CCEA-4BB682B1C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" t="31811" r="82010" b="46326"/>
          <a:stretch/>
        </p:blipFill>
        <p:spPr>
          <a:xfrm>
            <a:off x="4253743" y="3429000"/>
            <a:ext cx="2500150" cy="25253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D09C63-6863-E224-03CA-EC5AD3A6F9DE}"/>
              </a:ext>
            </a:extLst>
          </p:cNvPr>
          <p:cNvSpPr/>
          <p:nvPr/>
        </p:nvSpPr>
        <p:spPr>
          <a:xfrm>
            <a:off x="558735" y="4234477"/>
            <a:ext cx="453636" cy="457200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021DCD1-AD2C-EF29-328E-88AF7A21AE39}"/>
              </a:ext>
            </a:extLst>
          </p:cNvPr>
          <p:cNvCxnSpPr>
            <a:cxnSpLocks/>
          </p:cNvCxnSpPr>
          <p:nvPr/>
        </p:nvCxnSpPr>
        <p:spPr>
          <a:xfrm flipH="1">
            <a:off x="1012371" y="3429000"/>
            <a:ext cx="3180413" cy="852159"/>
          </a:xfrm>
          <a:prstGeom prst="line">
            <a:avLst/>
          </a:prstGeom>
          <a:ln w="571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697CB99-32BC-7409-5A84-3483078B22F7}"/>
              </a:ext>
            </a:extLst>
          </p:cNvPr>
          <p:cNvCxnSpPr>
            <a:cxnSpLocks/>
          </p:cNvCxnSpPr>
          <p:nvPr/>
        </p:nvCxnSpPr>
        <p:spPr>
          <a:xfrm flipH="1" flipV="1">
            <a:off x="1012371" y="4691677"/>
            <a:ext cx="3241372" cy="1277394"/>
          </a:xfrm>
          <a:prstGeom prst="line">
            <a:avLst/>
          </a:prstGeom>
          <a:ln w="571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0A9A1AA-EBD2-56BB-668F-24A16424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93" y="3443717"/>
            <a:ext cx="5371372" cy="252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6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D181D8-F000-8E1F-0B0D-0FA49B0302B0}"/>
              </a:ext>
            </a:extLst>
          </p:cNvPr>
          <p:cNvSpPr txBox="1"/>
          <p:nvPr/>
        </p:nvSpPr>
        <p:spPr>
          <a:xfrm>
            <a:off x="202558" y="449120"/>
            <a:ext cx="1198470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이상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미만 페이지 반복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사전 작업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페이지 이동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http://naver.com....&amp;page=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#5. </a:t>
            </a:r>
            <a:r>
              <a:rPr lang="ko-KR" altLang="en-US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데이터 추출</a:t>
            </a:r>
            <a:endParaRPr lang="ko-KR" altLang="en-US" sz="1400" b="0" dirty="0">
              <a:solidFill>
                <a:srgbClr val="CCCCCC">
                  <a:alpha val="53000"/>
                </a:srgbClr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altLang="ko-KR" sz="1400" b="0" dirty="0" err="1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read_html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400" b="0" dirty="0" err="1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page_source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ko-KR" sz="1400" b="0" dirty="0">
                <a:solidFill>
                  <a:srgbClr val="B5CEA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400" b="0" dirty="0" err="1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dropna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how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400" b="0" dirty="0" err="1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dropna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'columns'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how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더 이상 가져올 데이터가 없으면</a:t>
            </a:r>
            <a:r>
              <a:rPr lang="en-US" altLang="ko-KR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400" b="0" dirty="0">
              <a:solidFill>
                <a:srgbClr val="CCCCCC">
                  <a:alpha val="53000"/>
                </a:srgbClr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586C0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400" b="0" dirty="0">
              <a:solidFill>
                <a:srgbClr val="CCCCCC">
                  <a:alpha val="53000"/>
                </a:srgb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# 6. </a:t>
            </a:r>
            <a:r>
              <a:rPr lang="ko-KR" altLang="en-US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파일 저장</a:t>
            </a:r>
            <a:endParaRPr lang="ko-KR" altLang="en-US" sz="1400" b="0" dirty="0">
              <a:solidFill>
                <a:srgbClr val="CCCCCC">
                  <a:alpha val="53000"/>
                </a:srgbClr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'sise2.csv'</a:t>
            </a:r>
            <a:endParaRPr lang="en-US" altLang="ko-KR" sz="1400" b="0" dirty="0">
              <a:solidFill>
                <a:srgbClr val="CCCCCC">
                  <a:alpha val="53000"/>
                </a:srgb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400" b="0" dirty="0" err="1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 err="1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altLang="ko-KR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파일이 있다면</a:t>
            </a:r>
            <a:r>
              <a:rPr lang="en-US" altLang="ko-KR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헤더 제외</a:t>
            </a:r>
            <a:endParaRPr lang="ko-KR" altLang="en-US" sz="1400" b="0" dirty="0">
              <a:solidFill>
                <a:srgbClr val="CCCCCC">
                  <a:alpha val="53000"/>
                </a:srgbClr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400" b="0" dirty="0" err="1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'utf-8-sig'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파일이 없다면</a:t>
            </a:r>
            <a:r>
              <a:rPr lang="en-US" altLang="ko-KR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6A9955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헤더 포함</a:t>
            </a:r>
            <a:endParaRPr lang="ko-KR" altLang="en-US" sz="1400" b="0" dirty="0">
              <a:solidFill>
                <a:srgbClr val="CCCCCC">
                  <a:alpha val="53000"/>
                </a:srgbClr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400" b="0" dirty="0" err="1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'utf-8-sig'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400" b="0" dirty="0">
                <a:solidFill>
                  <a:srgbClr val="D4D4D4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569CD6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AA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569CD6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9CDCFE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400" b="0" dirty="0">
                <a:solidFill>
                  <a:srgbClr val="569CD6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페이지 완료</a:t>
            </a:r>
            <a:r>
              <a:rPr lang="en-US" altLang="ko-KR" sz="1400" b="0" dirty="0">
                <a:solidFill>
                  <a:srgbClr val="CE9178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CCCCCC">
                    <a:alpha val="53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브라우저 종료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EA1672D-C7E4-9B74-2D93-33903AE01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249" r="660"/>
          <a:stretch/>
        </p:blipFill>
        <p:spPr>
          <a:xfrm>
            <a:off x="5699496" y="1571274"/>
            <a:ext cx="6289946" cy="1957246"/>
          </a:xfrm>
        </p:spPr>
      </p:pic>
      <p:pic>
        <p:nvPicPr>
          <p:cNvPr id="9" name="내용 개체 틀 7">
            <a:extLst>
              <a:ext uri="{FF2B5EF4-FFF2-40B4-BE49-F238E27FC236}">
                <a16:creationId xmlns:a16="http://schemas.microsoft.com/office/drawing/2014/main" id="{96487DEE-F5E0-4955-5B81-4DEACD8B3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14" t="47488" r="28870" b="37615"/>
          <a:stretch/>
        </p:blipFill>
        <p:spPr>
          <a:xfrm>
            <a:off x="6389369" y="4549140"/>
            <a:ext cx="5366359" cy="10515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F52497-68C6-4412-DD6F-CB64932311C9}"/>
              </a:ext>
            </a:extLst>
          </p:cNvPr>
          <p:cNvSpPr/>
          <p:nvPr/>
        </p:nvSpPr>
        <p:spPr>
          <a:xfrm>
            <a:off x="8104910" y="2092697"/>
            <a:ext cx="2136370" cy="367870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F974F9E-801D-F7CC-C7B5-56D38B98DDD2}"/>
              </a:ext>
            </a:extLst>
          </p:cNvPr>
          <p:cNvCxnSpPr/>
          <p:nvPr/>
        </p:nvCxnSpPr>
        <p:spPr>
          <a:xfrm flipH="1">
            <a:off x="6389369" y="2460567"/>
            <a:ext cx="1715541" cy="2088573"/>
          </a:xfrm>
          <a:prstGeom prst="line">
            <a:avLst/>
          </a:prstGeom>
          <a:ln w="571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DFFCD81-9AB1-A9AC-1B4E-34D4D2B81828}"/>
              </a:ext>
            </a:extLst>
          </p:cNvPr>
          <p:cNvCxnSpPr>
            <a:cxnSpLocks/>
          </p:cNvCxnSpPr>
          <p:nvPr/>
        </p:nvCxnSpPr>
        <p:spPr>
          <a:xfrm>
            <a:off x="10241280" y="2494445"/>
            <a:ext cx="1514448" cy="2054695"/>
          </a:xfrm>
          <a:prstGeom prst="line">
            <a:avLst/>
          </a:prstGeom>
          <a:ln w="571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주식.py - Untitled (Workspace) - Visual Studio Code 2023-08-07 19-40-14">
            <a:hlinkClick r:id="" action="ppaction://media"/>
            <a:extLst>
              <a:ext uri="{FF2B5EF4-FFF2-40B4-BE49-F238E27FC236}">
                <a16:creationId xmlns:a16="http://schemas.microsoft.com/office/drawing/2014/main" id="{16720C15-719B-D4AB-67F0-AEC44B93EA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134" y="-2821"/>
            <a:ext cx="11094866" cy="661253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0AA089-F0DB-194C-D1E7-B231089B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71" y="299810"/>
            <a:ext cx="718457" cy="5251904"/>
          </a:xfrm>
        </p:spPr>
        <p:txBody>
          <a:bodyPr vert="vert270">
            <a:noAutofit/>
          </a:bodyPr>
          <a:lstStyle/>
          <a:p>
            <a:pPr algn="r"/>
            <a:r>
              <a:rPr lang="en-US" altLang="ko-KR" sz="5400" dirty="0">
                <a:solidFill>
                  <a:schemeClr val="bg2"/>
                </a:solidFill>
              </a:rPr>
              <a:t>running</a:t>
            </a:r>
            <a:endParaRPr lang="ko-KR" altLang="en-US" sz="5400" dirty="0">
              <a:solidFill>
                <a:schemeClr val="bg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3C0439-BEAD-DC3A-EBFC-794CE2E6DD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58" r="69708" b="91826"/>
          <a:stretch/>
        </p:blipFill>
        <p:spPr>
          <a:xfrm>
            <a:off x="188070" y="4155712"/>
            <a:ext cx="2784646" cy="9338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4FBBA3-6F99-837C-E5D0-398E5CF64C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63" r="70868" b="93000"/>
          <a:stretch/>
        </p:blipFill>
        <p:spPr>
          <a:xfrm>
            <a:off x="189338" y="3002097"/>
            <a:ext cx="2784646" cy="8538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102B8F-E84A-01FF-78DC-27F2DB94D72A}"/>
              </a:ext>
            </a:extLst>
          </p:cNvPr>
          <p:cNvSpPr/>
          <p:nvPr/>
        </p:nvSpPr>
        <p:spPr>
          <a:xfrm>
            <a:off x="1740664" y="3185390"/>
            <a:ext cx="1124281" cy="1803211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3D27A9-AD8E-0FBB-BAF4-993855421262}"/>
              </a:ext>
            </a:extLst>
          </p:cNvPr>
          <p:cNvSpPr/>
          <p:nvPr/>
        </p:nvSpPr>
        <p:spPr>
          <a:xfrm>
            <a:off x="2972716" y="5728771"/>
            <a:ext cx="8000083" cy="724548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6AB52A-8AD2-06CF-4888-DEC22F0C4E71}"/>
              </a:ext>
            </a:extLst>
          </p:cNvPr>
          <p:cNvSpPr/>
          <p:nvPr/>
        </p:nvSpPr>
        <p:spPr>
          <a:xfrm>
            <a:off x="1331342" y="734095"/>
            <a:ext cx="1708035" cy="1289279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7724FE0-6B51-187F-F5D7-7748DB49B75E}"/>
              </a:ext>
            </a:extLst>
          </p:cNvPr>
          <p:cNvCxnSpPr>
            <a:cxnSpLocks/>
          </p:cNvCxnSpPr>
          <p:nvPr/>
        </p:nvCxnSpPr>
        <p:spPr>
          <a:xfrm>
            <a:off x="2442123" y="5025471"/>
            <a:ext cx="525860" cy="703300"/>
          </a:xfrm>
          <a:prstGeom prst="line">
            <a:avLst/>
          </a:prstGeom>
          <a:ln w="571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8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8EF442-1A91-6387-44E9-50E1FF82FD34}"/>
              </a:ext>
            </a:extLst>
          </p:cNvPr>
          <p:cNvSpPr txBox="1"/>
          <p:nvPr/>
        </p:nvSpPr>
        <p:spPr>
          <a:xfrm>
            <a:off x="215265" y="260664"/>
            <a:ext cx="78671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조회 항목 설정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원하는 항목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items_to_select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시가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고가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저가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원하는 항목 작성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checkboxes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 dirty="0" err="1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ko-KR" b="0" dirty="0" err="1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'..'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6A9955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부모 </a:t>
            </a:r>
            <a:r>
              <a:rPr lang="en-US" altLang="ko-KR" b="0" dirty="0">
                <a:solidFill>
                  <a:srgbClr val="6A9955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element</a:t>
            </a:r>
            <a:endParaRPr lang="en-US" altLang="ko-KR" b="0" dirty="0">
              <a:solidFill>
                <a:srgbClr val="CCCCCC">
                  <a:alpha val="44000"/>
                </a:srgb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b="0" dirty="0" err="1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ko-KR" b="0" dirty="0" err="1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TAG_NAME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   </a:t>
            </a:r>
            <a:endParaRPr lang="ko-KR" altLang="en-US" b="0" dirty="0">
              <a:solidFill>
                <a:srgbClr val="CCCCCC">
                  <a:alpha val="44000"/>
                </a:srgbClr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 err="1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items_to_select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6A9955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선택 항목과 일치한다면</a:t>
            </a:r>
            <a:endParaRPr lang="ko-KR" altLang="en-US" b="0" dirty="0">
              <a:solidFill>
                <a:srgbClr val="CCCCCC">
                  <a:alpha val="44000"/>
                </a:srgbClr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 dirty="0" err="1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CCCCCC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6A9955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>
                    <a:alpha val="44000"/>
                  </a:srgbClr>
                </a:solidFill>
                <a:effectLst/>
                <a:latin typeface="Consolas" panose="020B0609020204030204" pitchFamily="49" charset="0"/>
              </a:rPr>
              <a:t>체크</a:t>
            </a:r>
            <a:endParaRPr lang="ko-KR" altLang="en-US" b="0" dirty="0">
              <a:solidFill>
                <a:srgbClr val="CCCCCC">
                  <a:alpha val="44000"/>
                </a:srgb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6D4140D-8701-9101-8337-5204775F7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74" b="60677"/>
          <a:stretch/>
        </p:blipFill>
        <p:spPr>
          <a:xfrm>
            <a:off x="6343997" y="5229180"/>
            <a:ext cx="5803323" cy="1529785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EF564B6-A749-DCB0-EF15-AE5496937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36" t="7051" r="16684" b="88254"/>
          <a:stretch/>
        </p:blipFill>
        <p:spPr>
          <a:xfrm>
            <a:off x="6593174" y="4024585"/>
            <a:ext cx="5554146" cy="598190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F7B573B-5623-DC52-31EE-73D2A5AA7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6" r="-2" b="58688"/>
          <a:stretch/>
        </p:blipFill>
        <p:spPr>
          <a:xfrm>
            <a:off x="123686" y="5229179"/>
            <a:ext cx="5803323" cy="1529785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0AC06AE-B4F9-AD58-1F4F-6A9983F8E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18" t="6396" r="-2" b="88489"/>
          <a:stretch/>
        </p:blipFill>
        <p:spPr>
          <a:xfrm>
            <a:off x="215265" y="4008456"/>
            <a:ext cx="5263924" cy="5981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F7F182-5F2C-C137-66F6-403062E8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904" y="207304"/>
            <a:ext cx="3864831" cy="242190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5DF9EE-154D-3219-BBC6-1A8256E42FAE}"/>
              </a:ext>
            </a:extLst>
          </p:cNvPr>
          <p:cNvSpPr/>
          <p:nvPr/>
        </p:nvSpPr>
        <p:spPr>
          <a:xfrm>
            <a:off x="215265" y="793047"/>
            <a:ext cx="7529593" cy="440842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FEB346-B26C-47D5-DE1C-6ADF01F1A3FD}"/>
              </a:ext>
            </a:extLst>
          </p:cNvPr>
          <p:cNvSpPr txBox="1"/>
          <p:nvPr/>
        </p:nvSpPr>
        <p:spPr>
          <a:xfrm>
            <a:off x="5378291" y="3372757"/>
            <a:ext cx="7019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items_to_select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매출액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자산총계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영업이익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49420F-2472-8AAF-6DB9-4FE4895B8D28}"/>
              </a:ext>
            </a:extLst>
          </p:cNvPr>
          <p:cNvSpPr/>
          <p:nvPr/>
        </p:nvSpPr>
        <p:spPr>
          <a:xfrm>
            <a:off x="5378291" y="3301247"/>
            <a:ext cx="6823702" cy="440842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AD1F1FC-F63C-89E2-BF5E-716144EE1E34}"/>
              </a:ext>
            </a:extLst>
          </p:cNvPr>
          <p:cNvCxnSpPr>
            <a:cxnSpLocks/>
          </p:cNvCxnSpPr>
          <p:nvPr/>
        </p:nvCxnSpPr>
        <p:spPr>
          <a:xfrm flipH="1">
            <a:off x="2566930" y="1278015"/>
            <a:ext cx="1413131" cy="2730441"/>
          </a:xfrm>
          <a:prstGeom prst="line">
            <a:avLst/>
          </a:prstGeom>
          <a:ln w="571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5496E57-B977-CD0B-E86B-F651FC9AAD0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281047" y="3764924"/>
            <a:ext cx="89200" cy="259661"/>
          </a:xfrm>
          <a:prstGeom prst="line">
            <a:avLst/>
          </a:prstGeom>
          <a:ln w="571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82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10BFE-6EFE-2A8C-C345-185C1F9B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94" y="1803227"/>
            <a:ext cx="11608106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/>
                </a:solidFill>
              </a:rPr>
              <a:t>Thank you</a:t>
            </a:r>
            <a:endParaRPr lang="ko-KR" altLang="en-US" dirty="0">
              <a:solidFill>
                <a:schemeClr val="bg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F010CD-B2E3-A874-BBD3-DFEA208942E1}"/>
              </a:ext>
            </a:extLst>
          </p:cNvPr>
          <p:cNvCxnSpPr/>
          <p:nvPr/>
        </p:nvCxnSpPr>
        <p:spPr>
          <a:xfrm>
            <a:off x="0" y="2818015"/>
            <a:ext cx="123444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61600D2-C011-6B52-3089-BFC068A3F9F0}"/>
              </a:ext>
            </a:extLst>
          </p:cNvPr>
          <p:cNvSpPr txBox="1">
            <a:spLocks/>
          </p:cNvSpPr>
          <p:nvPr/>
        </p:nvSpPr>
        <p:spPr>
          <a:xfrm flipV="1">
            <a:off x="76200" y="2189452"/>
            <a:ext cx="11353800" cy="193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2"/>
                </a:solidFill>
              </a:rPr>
              <a:t>Q&amp;A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6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F739937-74E4-A916-BADD-C51A392226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9000">
                <a:schemeClr val="tx1">
                  <a:lumMod val="50000"/>
                  <a:lumOff val="50000"/>
                  <a:alpha val="70000"/>
                </a:schemeClr>
              </a:gs>
              <a:gs pos="0">
                <a:schemeClr val="tx1">
                  <a:alpha val="2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1E80BCC-32A6-4F34-E84F-FD6816ACF6B7}"/>
              </a:ext>
            </a:extLst>
          </p:cNvPr>
          <p:cNvSpPr txBox="1">
            <a:spLocks/>
          </p:cNvSpPr>
          <p:nvPr/>
        </p:nvSpPr>
        <p:spPr>
          <a:xfrm>
            <a:off x="-24419" y="1160210"/>
            <a:ext cx="1602971" cy="5561850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txBody>
          <a:bodyPr vert="vert270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solidFill>
                  <a:schemeClr val="bg1">
                    <a:lumMod val="75000"/>
                    <a:alpha val="29000"/>
                  </a:schemeClr>
                </a:solidFill>
              </a:rPr>
              <a:t>content</a:t>
            </a:r>
            <a:endParaRPr lang="ko-KR" altLang="en-US" sz="9600" dirty="0">
              <a:solidFill>
                <a:schemeClr val="bg1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C42B684-FA43-72E2-7EC9-3907B262C67A}"/>
              </a:ext>
            </a:extLst>
          </p:cNvPr>
          <p:cNvSpPr txBox="1">
            <a:spLocks/>
          </p:cNvSpPr>
          <p:nvPr/>
        </p:nvSpPr>
        <p:spPr>
          <a:xfrm>
            <a:off x="-144088" y="1228180"/>
            <a:ext cx="1602971" cy="5561850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txBody>
          <a:bodyPr vert="vert270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gradFill>
                  <a:gsLst>
                    <a:gs pos="0">
                      <a:schemeClr val="accent4">
                        <a:lumMod val="20000"/>
                        <a:lumOff val="80000"/>
                        <a:alpha val="57000"/>
                      </a:schemeClr>
                    </a:gs>
                    <a:gs pos="42000">
                      <a:schemeClr val="accent2">
                        <a:lumMod val="40000"/>
                        <a:lumOff val="60000"/>
                        <a:alpha val="96000"/>
                      </a:schemeClr>
                    </a:gs>
                    <a:gs pos="7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36000"/>
                      </a:schemeClr>
                    </a:gs>
                  </a:gsLst>
                  <a:lin ang="10800000" scaled="1"/>
                </a:gradFill>
              </a:rPr>
              <a:t>content</a:t>
            </a:r>
            <a:endParaRPr lang="ko-KR" altLang="en-US" sz="9600" dirty="0">
              <a:gradFill>
                <a:gsLst>
                  <a:gs pos="0">
                    <a:schemeClr val="accent4">
                      <a:lumMod val="20000"/>
                      <a:lumOff val="80000"/>
                      <a:alpha val="57000"/>
                    </a:schemeClr>
                  </a:gs>
                  <a:gs pos="42000">
                    <a:schemeClr val="accent2">
                      <a:lumMod val="40000"/>
                      <a:lumOff val="60000"/>
                      <a:alpha val="96000"/>
                    </a:schemeClr>
                  </a:gs>
                  <a:gs pos="78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36000"/>
                    </a:schemeClr>
                  </a:gs>
                </a:gsLst>
                <a:lin ang="10800000" scaled="1"/>
              </a:gra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D5DA4A5-48D0-BB78-1033-CE9D4F63C90B}"/>
              </a:ext>
            </a:extLst>
          </p:cNvPr>
          <p:cNvSpPr txBox="1">
            <a:spLocks/>
          </p:cNvSpPr>
          <p:nvPr/>
        </p:nvSpPr>
        <p:spPr>
          <a:xfrm rot="10800000">
            <a:off x="10401757" y="134132"/>
            <a:ext cx="1602971" cy="5561850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txBody>
          <a:bodyPr vert="vert270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solidFill>
                  <a:schemeClr val="bg1">
                    <a:lumMod val="75000"/>
                    <a:alpha val="29000"/>
                  </a:schemeClr>
                </a:solidFill>
              </a:rPr>
              <a:t>content</a:t>
            </a:r>
            <a:endParaRPr lang="ko-KR" altLang="en-US" sz="9600" dirty="0">
              <a:solidFill>
                <a:schemeClr val="bg1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F71ED257-5911-C864-E0DC-F4E46A0A0F7A}"/>
              </a:ext>
            </a:extLst>
          </p:cNvPr>
          <p:cNvSpPr txBox="1">
            <a:spLocks/>
          </p:cNvSpPr>
          <p:nvPr/>
        </p:nvSpPr>
        <p:spPr>
          <a:xfrm rot="10800000">
            <a:off x="10521426" y="66162"/>
            <a:ext cx="1602971" cy="5561850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txBody>
          <a:bodyPr vert="vert270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gradFill>
                  <a:gsLst>
                    <a:gs pos="0">
                      <a:schemeClr val="accent4">
                        <a:lumMod val="20000"/>
                        <a:lumOff val="80000"/>
                        <a:alpha val="57000"/>
                      </a:schemeClr>
                    </a:gs>
                    <a:gs pos="42000">
                      <a:schemeClr val="accent2">
                        <a:lumMod val="40000"/>
                        <a:lumOff val="60000"/>
                        <a:alpha val="96000"/>
                      </a:schemeClr>
                    </a:gs>
                    <a:gs pos="7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36000"/>
                      </a:schemeClr>
                    </a:gs>
                  </a:gsLst>
                  <a:lin ang="10800000" scaled="1"/>
                </a:gradFill>
              </a:rPr>
              <a:t>content</a:t>
            </a:r>
            <a:endParaRPr lang="ko-KR" altLang="en-US" sz="9600" dirty="0">
              <a:gradFill>
                <a:gsLst>
                  <a:gs pos="0">
                    <a:schemeClr val="accent4">
                      <a:lumMod val="20000"/>
                      <a:lumOff val="80000"/>
                      <a:alpha val="57000"/>
                    </a:schemeClr>
                  </a:gs>
                  <a:gs pos="42000">
                    <a:schemeClr val="accent2">
                      <a:lumMod val="40000"/>
                      <a:lumOff val="60000"/>
                      <a:alpha val="96000"/>
                    </a:schemeClr>
                  </a:gs>
                  <a:gs pos="78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36000"/>
                    </a:schemeClr>
                  </a:gs>
                </a:gsLst>
                <a:lin ang="10800000" scaled="1"/>
              </a:gra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57394F-B6C1-3375-0F0C-DFBB0E900214}"/>
              </a:ext>
            </a:extLst>
          </p:cNvPr>
          <p:cNvGrpSpPr/>
          <p:nvPr/>
        </p:nvGrpSpPr>
        <p:grpSpPr>
          <a:xfrm>
            <a:off x="3327311" y="-551432"/>
            <a:ext cx="4900068" cy="7542331"/>
            <a:chOff x="3469136" y="0"/>
            <a:chExt cx="4636643" cy="7046724"/>
          </a:xfrm>
          <a:gradFill>
            <a:gsLst>
              <a:gs pos="0">
                <a:schemeClr val="accent4">
                  <a:lumMod val="20000"/>
                  <a:lumOff val="80000"/>
                  <a:alpha val="57000"/>
                </a:schemeClr>
              </a:gs>
              <a:gs pos="42000">
                <a:schemeClr val="accent2">
                  <a:lumMod val="40000"/>
                  <a:lumOff val="60000"/>
                  <a:alpha val="96000"/>
                </a:schemeClr>
              </a:gs>
              <a:gs pos="78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30000"/>
                  <a:lumOff val="70000"/>
                  <a:alpha val="36000"/>
                </a:schemeClr>
              </a:gs>
            </a:gsLst>
            <a:lin ang="10800000" scaled="1"/>
          </a:gradFill>
          <a:scene3d>
            <a:camera prst="isometricOffAxis1Right"/>
            <a:lightRig rig="threePt" dir="t"/>
          </a:scene3d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A6B10E-AE7D-4038-5C05-30EA3B7B1087}"/>
                </a:ext>
              </a:extLst>
            </p:cNvPr>
            <p:cNvSpPr/>
            <p:nvPr/>
          </p:nvSpPr>
          <p:spPr>
            <a:xfrm>
              <a:off x="4092573" y="3679434"/>
              <a:ext cx="183701" cy="33672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BEF131-5E5B-83CC-21D4-139CA49FD8CC}"/>
                </a:ext>
              </a:extLst>
            </p:cNvPr>
            <p:cNvSpPr/>
            <p:nvPr/>
          </p:nvSpPr>
          <p:spPr>
            <a:xfrm rot="5400000">
              <a:off x="6007326" y="1580208"/>
              <a:ext cx="183701" cy="40132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C3CA736-C179-798B-E4B5-96F4906D031D}"/>
                </a:ext>
              </a:extLst>
            </p:cNvPr>
            <p:cNvSpPr/>
            <p:nvPr/>
          </p:nvSpPr>
          <p:spPr>
            <a:xfrm>
              <a:off x="7922077" y="1842756"/>
              <a:ext cx="183701" cy="16479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C083ABD-4104-0609-A634-B4B42ED97D71}"/>
                </a:ext>
              </a:extLst>
            </p:cNvPr>
            <p:cNvSpPr/>
            <p:nvPr/>
          </p:nvSpPr>
          <p:spPr>
            <a:xfrm>
              <a:off x="3469136" y="0"/>
              <a:ext cx="183701" cy="18427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B8F7593-8CC6-DEE3-D69E-DA3AB406D9EB}"/>
                </a:ext>
              </a:extLst>
            </p:cNvPr>
            <p:cNvSpPr/>
            <p:nvPr/>
          </p:nvSpPr>
          <p:spPr>
            <a:xfrm rot="5400000">
              <a:off x="5603756" y="-291860"/>
              <a:ext cx="183701" cy="4452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830859C-4FA6-0276-FD4E-9AEC2FA5A805}"/>
              </a:ext>
            </a:extLst>
          </p:cNvPr>
          <p:cNvSpPr txBox="1">
            <a:spLocks/>
          </p:cNvSpPr>
          <p:nvPr/>
        </p:nvSpPr>
        <p:spPr>
          <a:xfrm>
            <a:off x="2017974" y="631224"/>
            <a:ext cx="3207327" cy="7888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  <a:scene3d>
              <a:camera prst="isometricOffAxis1Right"/>
              <a:lightRig rig="threePt" dir="t"/>
            </a:scene3d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5400" dirty="0">
                <a:solidFill>
                  <a:schemeClr val="bg2"/>
                </a:solidFill>
              </a:rPr>
              <a:t>Module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ko-KR" altLang="en-US" sz="54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A9111-8322-D185-4EC7-1B82621BA29C}"/>
              </a:ext>
            </a:extLst>
          </p:cNvPr>
          <p:cNvSpPr txBox="1"/>
          <p:nvPr/>
        </p:nvSpPr>
        <p:spPr>
          <a:xfrm>
            <a:off x="4788836" y="1546809"/>
            <a:ext cx="6105698" cy="9233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5400" dirty="0">
                <a:solidFill>
                  <a:schemeClr val="bg2"/>
                </a:solidFill>
              </a:rPr>
              <a:t>Code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4C0AB-CE0F-6B40-127B-E3A243241DED}"/>
              </a:ext>
            </a:extLst>
          </p:cNvPr>
          <p:cNvSpPr txBox="1"/>
          <p:nvPr/>
        </p:nvSpPr>
        <p:spPr>
          <a:xfrm>
            <a:off x="1694305" y="4387861"/>
            <a:ext cx="6105698" cy="9233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5400" dirty="0">
                <a:solidFill>
                  <a:schemeClr val="bg2"/>
                </a:solidFill>
              </a:rPr>
              <a:t>Run &amp; Result</a:t>
            </a:r>
          </a:p>
        </p:txBody>
      </p:sp>
    </p:spTree>
    <p:extLst>
      <p:ext uri="{BB962C8B-B14F-4D97-AF65-F5344CB8AC3E}">
        <p14:creationId xmlns:p14="http://schemas.microsoft.com/office/powerpoint/2010/main" val="30908674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55CBE-451D-54AD-505F-B609701B60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Module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ED85AF-5F0C-68F4-ADC6-9DDF1AC31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34" y="2335198"/>
            <a:ext cx="1587770" cy="165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plementing XML languages with lxml">
            <a:extLst>
              <a:ext uri="{FF2B5EF4-FFF2-40B4-BE49-F238E27FC236}">
                <a16:creationId xmlns:a16="http://schemas.microsoft.com/office/drawing/2014/main" id="{B76D9BE1-87CC-AE59-1D6A-8DDB7CC4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254" y="2335198"/>
            <a:ext cx="3243950" cy="140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A425FD-F0E9-9636-F36D-8256C9924F68}"/>
              </a:ext>
            </a:extLst>
          </p:cNvPr>
          <p:cNvSpPr txBox="1"/>
          <p:nvPr/>
        </p:nvSpPr>
        <p:spPr>
          <a:xfrm>
            <a:off x="324975" y="4141514"/>
            <a:ext cx="2238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Selenium</a:t>
            </a:r>
          </a:p>
          <a:p>
            <a:endParaRPr lang="en-US" altLang="ko-KR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#</a:t>
            </a:r>
            <a:r>
              <a:rPr lang="ko-KR" altLang="en-US" sz="2400" dirty="0" err="1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웹스크래핑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웹자동화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97C9D-0B3F-0DA8-6F58-A73A8B8BC809}"/>
              </a:ext>
            </a:extLst>
          </p:cNvPr>
          <p:cNvSpPr txBox="1"/>
          <p:nvPr/>
        </p:nvSpPr>
        <p:spPr>
          <a:xfrm>
            <a:off x="4875755" y="4141514"/>
            <a:ext cx="2238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pandas</a:t>
            </a:r>
          </a:p>
          <a:p>
            <a:endParaRPr lang="en-US" altLang="ko-KR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데이터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분석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 #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조작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4942A-1B79-FC86-C5D6-44E82B09E6C7}"/>
              </a:ext>
            </a:extLst>
          </p:cNvPr>
          <p:cNvSpPr txBox="1"/>
          <p:nvPr/>
        </p:nvSpPr>
        <p:spPr>
          <a:xfrm>
            <a:off x="9328150" y="4141514"/>
            <a:ext cx="2238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lxml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문서 처리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데이터 추출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78468A-67DA-DB12-5CB8-1F162DE3A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256" y="2198772"/>
            <a:ext cx="4441372" cy="17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25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0C57C-BAF0-F8CE-89A0-D68DE96C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87" y="2766218"/>
            <a:ext cx="3526971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/>
                </a:solidFill>
              </a:rPr>
              <a:t>Code review</a:t>
            </a:r>
            <a:endParaRPr lang="ko-KR" alt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8B63982-1D0F-716E-4E29-6E34EF99FF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081313"/>
                  </p:ext>
                </p:extLst>
              </p:nvPr>
            </p:nvGraphicFramePr>
            <p:xfrm>
              <a:off x="1423964" y="964660"/>
              <a:ext cx="3048000" cy="1714500"/>
            </p:xfrm>
            <a:graphic>
              <a:graphicData uri="http://schemas.microsoft.com/office/powerpoint/2016/slidezoom">
                <pslz:sldZm>
                  <pslz:sldZmObj sldId="260" cId="1160913551">
                    <pslz:zmPr id="{077F1B53-F66A-461D-BE75-7A29F4A5F0B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8B63982-1D0F-716E-4E29-6E34EF99FF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3964" y="96466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슬라이드 확대/축소 9">
                <a:extLst>
                  <a:ext uri="{FF2B5EF4-FFF2-40B4-BE49-F238E27FC236}">
                    <a16:creationId xmlns:a16="http://schemas.microsoft.com/office/drawing/2014/main" id="{46C179DF-D4B8-7F7D-820F-A03135D4BB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5860107"/>
                  </p:ext>
                </p:extLst>
              </p:nvPr>
            </p:nvGraphicFramePr>
            <p:xfrm>
              <a:off x="4478173" y="964660"/>
              <a:ext cx="3048000" cy="1714500"/>
            </p:xfrm>
            <a:graphic>
              <a:graphicData uri="http://schemas.microsoft.com/office/powerpoint/2016/slidezoom">
                <pslz:sldZm>
                  <pslz:sldZmObj sldId="264" cId="2805918661">
                    <pslz:zmPr id="{5B39F0D1-28D7-4724-91DD-3A30F35E875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슬라이드 확대/축소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6C179DF-D4B8-7F7D-820F-A03135D4BB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78173" y="96466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슬라이드 확대/축소 11">
                <a:extLst>
                  <a:ext uri="{FF2B5EF4-FFF2-40B4-BE49-F238E27FC236}">
                    <a16:creationId xmlns:a16="http://schemas.microsoft.com/office/drawing/2014/main" id="{E4E82812-40B0-1933-02C7-E30392410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0245497"/>
                  </p:ext>
                </p:extLst>
              </p:nvPr>
            </p:nvGraphicFramePr>
            <p:xfrm>
              <a:off x="7526173" y="968455"/>
              <a:ext cx="3048000" cy="1714500"/>
            </p:xfrm>
            <a:graphic>
              <a:graphicData uri="http://schemas.microsoft.com/office/powerpoint/2016/slidezoom">
                <pslz:sldZm>
                  <pslz:sldZmObj sldId="265" cId="3037597472">
                    <pslz:zmPr id="{744DB064-490B-4CA6-8AF1-8151D22A290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슬라이드 확대/축소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4E82812-40B0-1933-02C7-E30392410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26173" y="96845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슬라이드 확대/축소 13">
                <a:extLst>
                  <a:ext uri="{FF2B5EF4-FFF2-40B4-BE49-F238E27FC236}">
                    <a16:creationId xmlns:a16="http://schemas.microsoft.com/office/drawing/2014/main" id="{4B0DC5DC-F7CF-6B5A-B59C-154AD8928D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8528725"/>
                  </p:ext>
                </p:extLst>
              </p:nvPr>
            </p:nvGraphicFramePr>
            <p:xfrm>
              <a:off x="7526173" y="2686750"/>
              <a:ext cx="3048000" cy="1714500"/>
            </p:xfrm>
            <a:graphic>
              <a:graphicData uri="http://schemas.microsoft.com/office/powerpoint/2016/slidezoom">
                <pslz:sldZm>
                  <pslz:sldZmObj sldId="261" cId="3628494882">
                    <pslz:zmPr id="{9566F6F7-47EA-454C-A7B9-4517F529A4BE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슬라이드 확대/축소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B0DC5DC-F7CF-6B5A-B59C-154AD8928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26173" y="2686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슬라이드 확대/축소 15">
                <a:extLst>
                  <a:ext uri="{FF2B5EF4-FFF2-40B4-BE49-F238E27FC236}">
                    <a16:creationId xmlns:a16="http://schemas.microsoft.com/office/drawing/2014/main" id="{A154400A-C73B-FCFF-5D01-37A7609D89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2076629"/>
                  </p:ext>
                </p:extLst>
              </p:nvPr>
            </p:nvGraphicFramePr>
            <p:xfrm>
              <a:off x="7526173" y="4401250"/>
              <a:ext cx="3048000" cy="1714500"/>
            </p:xfrm>
            <a:graphic>
              <a:graphicData uri="http://schemas.microsoft.com/office/powerpoint/2016/slidezoom">
                <pslz:sldZm>
                  <pslz:sldZmObj sldId="268" cId="3015265253">
                    <pslz:zmPr id="{F6726077-9986-4FD0-BC2F-15928AB4F4A3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슬라이드 확대/축소 1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154400A-C73B-FCFF-5D01-37A7609D89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26173" y="44012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슬라이드 확대/축소 17">
                <a:extLst>
                  <a:ext uri="{FF2B5EF4-FFF2-40B4-BE49-F238E27FC236}">
                    <a16:creationId xmlns:a16="http://schemas.microsoft.com/office/drawing/2014/main" id="{4596D1F6-461B-612F-52F7-75647C4BB3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138234"/>
                  </p:ext>
                </p:extLst>
              </p:nvPr>
            </p:nvGraphicFramePr>
            <p:xfrm>
              <a:off x="4465755" y="4401250"/>
              <a:ext cx="3048000" cy="1714500"/>
            </p:xfrm>
            <a:graphic>
              <a:graphicData uri="http://schemas.microsoft.com/office/powerpoint/2016/slidezoom">
                <pslz:sldZm>
                  <pslz:sldZmObj sldId="262" cId="1474164713">
                    <pslz:zmPr id="{5FB9EB59-5FEA-4791-9F07-259DD1269150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슬라이드 확대/축소 17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596D1F6-461B-612F-52F7-75647C4BB3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5755" y="44012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슬라이드 확대/축소 19">
                <a:extLst>
                  <a:ext uri="{FF2B5EF4-FFF2-40B4-BE49-F238E27FC236}">
                    <a16:creationId xmlns:a16="http://schemas.microsoft.com/office/drawing/2014/main" id="{EEDDD4A2-8D45-5841-6384-FD4CF5A9EF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80315"/>
                  </p:ext>
                </p:extLst>
              </p:nvPr>
            </p:nvGraphicFramePr>
            <p:xfrm>
              <a:off x="1417755" y="4401250"/>
              <a:ext cx="3048000" cy="1714500"/>
            </p:xfrm>
            <a:graphic>
              <a:graphicData uri="http://schemas.microsoft.com/office/powerpoint/2016/slidezoom">
                <pslz:sldZm>
                  <pslz:sldZmObj sldId="267" cId="135819875">
                    <pslz:zmPr id="{8DF91CBB-CA45-4D5B-A994-DBF20275DA06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슬라이드 확대/축소 19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EDDD4A2-8D45-5841-6384-FD4CF5A9EF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17755" y="44012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04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CDCC335-E8E5-FF7F-251D-A0ACA6F8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2821" y="966566"/>
            <a:ext cx="5602513" cy="35015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8FE18-D177-699D-A7EE-BD6AA4CE3AB3}"/>
              </a:ext>
            </a:extLst>
          </p:cNvPr>
          <p:cNvSpPr txBox="1"/>
          <p:nvPr/>
        </p:nvSpPr>
        <p:spPr>
          <a:xfrm>
            <a:off x="392092" y="412985"/>
            <a:ext cx="58104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모듈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import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maximize_window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창 최대화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#1.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페이지 이동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'https://finance.naver.com/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sise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sise_market_sum.naver?page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=‘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해당 페이지로 이동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913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8D573E2-4A25-A681-A1D2-55CE380D67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CDCC335-E8E5-FF7F-251D-A0ACA6F8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2821" y="966566"/>
            <a:ext cx="5602513" cy="35015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8FE18-D177-699D-A7EE-BD6AA4CE3AB3}"/>
              </a:ext>
            </a:extLst>
          </p:cNvPr>
          <p:cNvSpPr txBox="1"/>
          <p:nvPr/>
        </p:nvSpPr>
        <p:spPr>
          <a:xfrm>
            <a:off x="392092" y="412985"/>
            <a:ext cx="58104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ko-KR" altLang="en-US">
                <a:solidFill>
                  <a:srgbClr val="6A9955"/>
                </a:solidFill>
                <a:latin typeface="Consolas" panose="020B0609020204030204" pitchFamily="49" charset="0"/>
              </a:rPr>
              <a:t>모듈 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import</a:t>
            </a:r>
            <a:endParaRPr lang="en-US" altLang="ko-K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altLang="ko-K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maximize_window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창 최대화</a:t>
            </a:r>
            <a:endParaRPr lang="ko-KR" alt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#1. 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페이지 이동</a:t>
            </a:r>
            <a:endParaRPr lang="en-US" altLang="ko-K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'https://finance.naver.com/</a:t>
            </a:r>
            <a:r>
              <a:rPr lang="en-US" altLang="ko-KR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sise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sise_market_sum.naver?page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=‘</a:t>
            </a:r>
          </a:p>
          <a:p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해당 페이지로 이동</a:t>
            </a:r>
            <a:endParaRPr lang="ko-KR" alt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91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974B419-2525-9A9E-129E-08A56E89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4" t="18605" b="8334"/>
          <a:stretch/>
        </p:blipFill>
        <p:spPr>
          <a:xfrm>
            <a:off x="6426457" y="3064006"/>
            <a:ext cx="5659056" cy="1354760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88C003F-6D66-F3FE-1CD4-3D6B2B18C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736" t="4432" b="4005"/>
          <a:stretch/>
        </p:blipFill>
        <p:spPr>
          <a:xfrm>
            <a:off x="233319" y="3063976"/>
            <a:ext cx="5583004" cy="1354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F89B32-5DCB-C562-DEDE-BB3AF461E217}"/>
              </a:ext>
            </a:extLst>
          </p:cNvPr>
          <p:cNvSpPr txBox="1"/>
          <p:nvPr/>
        </p:nvSpPr>
        <p:spPr>
          <a:xfrm>
            <a:off x="373792" y="993530"/>
            <a:ext cx="92549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#2.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조회 항목 초기화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체크되어 있는 항목 체크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fieldIds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is_selected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체크된 상태라면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체크 해제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그래픽 14" descr="오른쪽 화살표 단색으로 채워진">
            <a:extLst>
              <a:ext uri="{FF2B5EF4-FFF2-40B4-BE49-F238E27FC236}">
                <a16:creationId xmlns:a16="http://schemas.microsoft.com/office/drawing/2014/main" id="{94B71F9D-DE94-0EB7-DFF0-49B1CEF44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4132" y="3464113"/>
            <a:ext cx="554516" cy="55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186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13E9FA-899B-50CF-305F-AB39ABD616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74B419-2525-9A9E-129E-08A56E89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4" t="18605" b="8334"/>
          <a:stretch/>
        </p:blipFill>
        <p:spPr>
          <a:xfrm>
            <a:off x="6426457" y="3064006"/>
            <a:ext cx="5659056" cy="1354760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88C003F-6D66-F3FE-1CD4-3D6B2B18C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736" t="4432" b="4005"/>
          <a:stretch/>
        </p:blipFill>
        <p:spPr>
          <a:xfrm>
            <a:off x="233319" y="3063976"/>
            <a:ext cx="5583004" cy="1354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F89B32-5DCB-C562-DEDE-BB3AF461E217}"/>
              </a:ext>
            </a:extLst>
          </p:cNvPr>
          <p:cNvSpPr txBox="1"/>
          <p:nvPr/>
        </p:nvSpPr>
        <p:spPr>
          <a:xfrm>
            <a:off x="373792" y="993530"/>
            <a:ext cx="92549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#2. 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조회 항목 초기화 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체크되어 있는 항목 체크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checkboxes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fieldIds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checkboxes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is_selected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체크된 상태라면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체크 해제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그래픽 14" descr="오른쪽 화살표 단색으로 채워진">
            <a:extLst>
              <a:ext uri="{FF2B5EF4-FFF2-40B4-BE49-F238E27FC236}">
                <a16:creationId xmlns:a16="http://schemas.microsoft.com/office/drawing/2014/main" id="{94B71F9D-DE94-0EB7-DFF0-49B1CEF44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4132" y="3464113"/>
            <a:ext cx="554516" cy="55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1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E3089-C3FE-0D68-322D-CFAC80C8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#3. </a:t>
            </a:r>
            <a:r>
              <a:rPr lang="ko-KR" altLang="en-US" dirty="0"/>
              <a:t>조회 항목 설정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6C5FC08F-FEF8-A83B-FB6D-1F991CBC4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746" y="3380197"/>
            <a:ext cx="8660368" cy="24617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34F83-0F94-FFC7-369B-3A261CCE71CE}"/>
              </a:ext>
            </a:extLst>
          </p:cNvPr>
          <p:cNvSpPr txBox="1"/>
          <p:nvPr/>
        </p:nvSpPr>
        <p:spPr>
          <a:xfrm>
            <a:off x="215578" y="285348"/>
            <a:ext cx="85753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조회 항목 설정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원하는 항목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items_to_select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시가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고가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저가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원하는 항목 작성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부모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element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TAG_NAME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items_to_select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선택 항목과 일치한다면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체크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AD9C5C-2BF4-EA8A-0340-584F7CA43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43886" r="65727" b="24072"/>
          <a:stretch/>
        </p:blipFill>
        <p:spPr>
          <a:xfrm>
            <a:off x="9809059" y="475175"/>
            <a:ext cx="2138624" cy="20681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F4BC3B-55D9-FB6E-E4D7-B2BB4F228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379"/>
          <a:stretch/>
        </p:blipFill>
        <p:spPr>
          <a:xfrm>
            <a:off x="9809059" y="3666587"/>
            <a:ext cx="2138624" cy="2068132"/>
          </a:xfrm>
          <a:prstGeom prst="rect">
            <a:avLst/>
          </a:prstGeom>
        </p:spPr>
      </p:pic>
      <p:pic>
        <p:nvPicPr>
          <p:cNvPr id="12" name="그래픽 11" descr="오른쪽 화살표 단색으로 채워진">
            <a:extLst>
              <a:ext uri="{FF2B5EF4-FFF2-40B4-BE49-F238E27FC236}">
                <a16:creationId xmlns:a16="http://schemas.microsoft.com/office/drawing/2014/main" id="{53386085-F0B0-005C-FB34-2CB37B6FC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0643067" y="2781270"/>
            <a:ext cx="554516" cy="55451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444D5D-CE5F-D174-3D46-FB1566821EE7}"/>
              </a:ext>
            </a:extLst>
          </p:cNvPr>
          <p:cNvSpPr/>
          <p:nvPr/>
        </p:nvSpPr>
        <p:spPr>
          <a:xfrm>
            <a:off x="3385528" y="4059069"/>
            <a:ext cx="5550654" cy="537869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9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9AC29D2-504C-03A8-9B5D-5C75688A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98" y="1621645"/>
            <a:ext cx="7468581" cy="3307693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30EA6FE-E25D-B0BD-7D3A-71B1A473D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1868" y="4048169"/>
            <a:ext cx="7500270" cy="19013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E6B51-8DB5-297E-7DA4-BD7D90B095B3}"/>
              </a:ext>
            </a:extLst>
          </p:cNvPr>
          <p:cNvSpPr txBox="1"/>
          <p:nvPr/>
        </p:nvSpPr>
        <p:spPr>
          <a:xfrm>
            <a:off x="762582" y="544423"/>
            <a:ext cx="108752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4.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적용하기 클릭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btn_apply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'//a[@href="javascript:fieldSubmit()"]'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btn_apply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721E9C-BA35-76CA-71BE-FBA4FE33607E}"/>
              </a:ext>
            </a:extLst>
          </p:cNvPr>
          <p:cNvSpPr/>
          <p:nvPr/>
        </p:nvSpPr>
        <p:spPr>
          <a:xfrm>
            <a:off x="10482694" y="5432522"/>
            <a:ext cx="570350" cy="228445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내용 개체 틀 7">
            <a:extLst>
              <a:ext uri="{FF2B5EF4-FFF2-40B4-BE49-F238E27FC236}">
                <a16:creationId xmlns:a16="http://schemas.microsoft.com/office/drawing/2014/main" id="{66E6298A-8FA2-6A22-9F94-26B03CDF4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92" t="71275" r="11161" b="13821"/>
          <a:stretch/>
        </p:blipFill>
        <p:spPr>
          <a:xfrm>
            <a:off x="9881505" y="3292741"/>
            <a:ext cx="1250942" cy="58009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6601A2D-2FE5-FC90-CA3C-7FA679F7171E}"/>
              </a:ext>
            </a:extLst>
          </p:cNvPr>
          <p:cNvCxnSpPr>
            <a:cxnSpLocks/>
          </p:cNvCxnSpPr>
          <p:nvPr/>
        </p:nvCxnSpPr>
        <p:spPr>
          <a:xfrm flipH="1">
            <a:off x="11053044" y="3849818"/>
            <a:ext cx="79403" cy="1582704"/>
          </a:xfrm>
          <a:prstGeom prst="line">
            <a:avLst/>
          </a:prstGeom>
          <a:ln w="571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A900DB-1DB3-687E-4D3F-A8D07E174FF9}"/>
              </a:ext>
            </a:extLst>
          </p:cNvPr>
          <p:cNvCxnSpPr>
            <a:cxnSpLocks/>
          </p:cNvCxnSpPr>
          <p:nvPr/>
        </p:nvCxnSpPr>
        <p:spPr>
          <a:xfrm>
            <a:off x="9881505" y="3894277"/>
            <a:ext cx="625471" cy="1634981"/>
          </a:xfrm>
          <a:prstGeom prst="line">
            <a:avLst/>
          </a:prstGeom>
          <a:ln w="571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850A48-967B-C9BB-4D90-7ED68921A99F}"/>
              </a:ext>
            </a:extLst>
          </p:cNvPr>
          <p:cNvSpPr/>
          <p:nvPr/>
        </p:nvSpPr>
        <p:spPr>
          <a:xfrm>
            <a:off x="942454" y="3201325"/>
            <a:ext cx="570350" cy="228445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A90549-1DE5-6093-624D-07528B9E5905}"/>
              </a:ext>
            </a:extLst>
          </p:cNvPr>
          <p:cNvSpPr/>
          <p:nvPr/>
        </p:nvSpPr>
        <p:spPr>
          <a:xfrm>
            <a:off x="4298312" y="3139640"/>
            <a:ext cx="2235491" cy="153101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02CE5E6-3215-9D1A-FF58-7FC2E70B07E2}"/>
              </a:ext>
            </a:extLst>
          </p:cNvPr>
          <p:cNvCxnSpPr>
            <a:cxnSpLocks/>
          </p:cNvCxnSpPr>
          <p:nvPr/>
        </p:nvCxnSpPr>
        <p:spPr>
          <a:xfrm flipH="1">
            <a:off x="4298312" y="1305098"/>
            <a:ext cx="3931288" cy="1896227"/>
          </a:xfrm>
          <a:prstGeom prst="line">
            <a:avLst/>
          </a:prstGeom>
          <a:ln w="571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34F5954-D2CC-543A-8E22-714499611A75}"/>
              </a:ext>
            </a:extLst>
          </p:cNvPr>
          <p:cNvCxnSpPr>
            <a:cxnSpLocks/>
          </p:cNvCxnSpPr>
          <p:nvPr/>
        </p:nvCxnSpPr>
        <p:spPr>
          <a:xfrm flipH="1">
            <a:off x="6362639" y="1225667"/>
            <a:ext cx="4629649" cy="0"/>
          </a:xfrm>
          <a:prstGeom prst="line">
            <a:avLst/>
          </a:prstGeom>
          <a:ln w="57150">
            <a:solidFill>
              <a:srgbClr val="FF5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래픽 35" descr="커서 윤곽선">
            <a:extLst>
              <a:ext uri="{FF2B5EF4-FFF2-40B4-BE49-F238E27FC236}">
                <a16:creationId xmlns:a16="http://schemas.microsoft.com/office/drawing/2014/main" id="{447B5ABE-5690-ABCF-8981-6000A39E3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7888" y="3176523"/>
            <a:ext cx="914400" cy="914400"/>
          </a:xfrm>
          <a:prstGeom prst="rect">
            <a:avLst/>
          </a:prstGeom>
        </p:spPr>
      </p:pic>
      <p:pic>
        <p:nvPicPr>
          <p:cNvPr id="37" name="그래픽 36" descr="커서 윤곽선">
            <a:extLst>
              <a:ext uri="{FF2B5EF4-FFF2-40B4-BE49-F238E27FC236}">
                <a16:creationId xmlns:a16="http://schemas.microsoft.com/office/drawing/2014/main" id="{52341C1E-D2F6-0AF1-3E25-FAF758134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9839" y="1083411"/>
            <a:ext cx="538234" cy="5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9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90428-1A3A-E5CE-EA13-5A6006B11534}"/>
              </a:ext>
            </a:extLst>
          </p:cNvPr>
          <p:cNvSpPr txBox="1"/>
          <p:nvPr/>
        </p:nvSpPr>
        <p:spPr>
          <a:xfrm>
            <a:off x="266609" y="472303"/>
            <a:ext cx="78788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#5.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 추출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read_html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dropna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dropna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'columns'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더 이상 가져올 데이터가 없으면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반복문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 탈출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53216-AFB5-965F-93C6-C03310BB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605" y="472303"/>
            <a:ext cx="4246634" cy="16772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5350F6-3DC8-5F06-CC10-D8FF10037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73" r="1000" b="12409"/>
          <a:stretch/>
        </p:blipFill>
        <p:spPr>
          <a:xfrm>
            <a:off x="1200108" y="2754167"/>
            <a:ext cx="9634262" cy="12844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2D5E62-D92B-6130-D427-1E81282E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63" y="4236291"/>
            <a:ext cx="5965422" cy="13710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B363F1-EC30-DC8E-A6BD-344CF9BCA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25" b="42928"/>
          <a:stretch/>
        </p:blipFill>
        <p:spPr>
          <a:xfrm>
            <a:off x="50695" y="4236291"/>
            <a:ext cx="5966544" cy="137101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82424F7-F89F-EBF8-394B-21779B0B0763}"/>
              </a:ext>
            </a:extLst>
          </p:cNvPr>
          <p:cNvCxnSpPr>
            <a:cxnSpLocks/>
          </p:cNvCxnSpPr>
          <p:nvPr/>
        </p:nvCxnSpPr>
        <p:spPr>
          <a:xfrm>
            <a:off x="1637608" y="2435064"/>
            <a:ext cx="0" cy="512950"/>
          </a:xfrm>
          <a:prstGeom prst="line">
            <a:avLst/>
          </a:prstGeom>
          <a:ln w="5715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26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D2Coding ligature"/>
        <a:ea typeface="D2Coding ligature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D2Coding ligature"/>
        <a:ea typeface="D2Coding ligature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2503F537FF4FC4798BF387BB80F8948" ma:contentTypeVersion="0" ma:contentTypeDescription="새 문서를 만듭니다." ma:contentTypeScope="" ma:versionID="edc0ec57e8d91a270ab6f2899b82cbe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53ce42c38bf69e1383b8cca18ddd43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042563-753F-42DD-9D18-412F2073C9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ABBD3E-2493-4D01-9173-CD398ADCD406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D4F0B2-58A9-42D1-9AFD-85F9E60764B8}">
  <ds:schemaRefs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828</Words>
  <Application>Microsoft Office PowerPoint</Application>
  <PresentationFormat>와이드스크린</PresentationFormat>
  <Paragraphs>100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Consolas</vt:lpstr>
      <vt:lpstr>D2Coding ligature</vt:lpstr>
      <vt:lpstr>D2Coding</vt:lpstr>
      <vt:lpstr>Arial</vt:lpstr>
      <vt:lpstr>Office 테마</vt:lpstr>
      <vt:lpstr>PowerPoint 프레젠테이션</vt:lpstr>
      <vt:lpstr>PowerPoint 프레젠테이션</vt:lpstr>
      <vt:lpstr>Module</vt:lpstr>
      <vt:lpstr>Code review</vt:lpstr>
      <vt:lpstr>PowerPoint 프레젠테이션</vt:lpstr>
      <vt:lpstr>PowerPoint 프레젠테이션</vt:lpstr>
      <vt:lpstr>#3. 조회 항목 설정</vt:lpstr>
      <vt:lpstr>PowerPoint 프레젠테이션</vt:lpstr>
      <vt:lpstr>PowerPoint 프레젠테이션</vt:lpstr>
      <vt:lpstr>#데이터 추출</vt:lpstr>
      <vt:lpstr>PowerPoint 프레젠테이션</vt:lpstr>
      <vt:lpstr>running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윤정 조</dc:creator>
  <cp:lastModifiedBy>윤정 조</cp:lastModifiedBy>
  <cp:revision>2</cp:revision>
  <dcterms:created xsi:type="dcterms:W3CDTF">2023-08-07T14:20:56Z</dcterms:created>
  <dcterms:modified xsi:type="dcterms:W3CDTF">2023-08-08T06:50:52Z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0x01010082503F537FF4FC4798BF387BB80F8948</vt:lpwstr>
  </property>
</Properties>
</file>